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0" r:id="rId1"/>
  </p:sldMasterIdLst>
  <p:notesMasterIdLst>
    <p:notesMasterId r:id="rId33"/>
  </p:notesMasterIdLst>
  <p:handoutMasterIdLst>
    <p:handoutMasterId r:id="rId34"/>
  </p:handoutMasterIdLst>
  <p:sldIdLst>
    <p:sldId id="256" r:id="rId2"/>
    <p:sldId id="257" r:id="rId3"/>
    <p:sldId id="258" r:id="rId4"/>
    <p:sldId id="259" r:id="rId5"/>
    <p:sldId id="260" r:id="rId6"/>
    <p:sldId id="262" r:id="rId7"/>
    <p:sldId id="261" r:id="rId8"/>
    <p:sldId id="288" r:id="rId9"/>
    <p:sldId id="273" r:id="rId10"/>
    <p:sldId id="272" r:id="rId11"/>
    <p:sldId id="275" r:id="rId12"/>
    <p:sldId id="270" r:id="rId13"/>
    <p:sldId id="283" r:id="rId14"/>
    <p:sldId id="285" r:id="rId15"/>
    <p:sldId id="284" r:id="rId16"/>
    <p:sldId id="271" r:id="rId17"/>
    <p:sldId id="282" r:id="rId18"/>
    <p:sldId id="269" r:id="rId19"/>
    <p:sldId id="268" r:id="rId20"/>
    <p:sldId id="280" r:id="rId21"/>
    <p:sldId id="281" r:id="rId22"/>
    <p:sldId id="274" r:id="rId23"/>
    <p:sldId id="277" r:id="rId24"/>
    <p:sldId id="278" r:id="rId25"/>
    <p:sldId id="279" r:id="rId26"/>
    <p:sldId id="276" r:id="rId27"/>
    <p:sldId id="287" r:id="rId28"/>
    <p:sldId id="267" r:id="rId29"/>
    <p:sldId id="266" r:id="rId30"/>
    <p:sldId id="265" r:id="rId31"/>
    <p:sldId id="264" r:id="rId32"/>
  </p:sldIdLst>
  <p:sldSz cx="9144000" cy="5143500" type="screen16x9"/>
  <p:notesSz cx="6858000" cy="9144000"/>
  <p:embeddedFontLst>
    <p:embeddedFont>
      <p:font typeface="Arvo" panose="020B0604020202020204" charset="0"/>
      <p:regular r:id="rId35"/>
      <p:bold r:id="rId36"/>
      <p:italic r:id="rId37"/>
      <p:boldItalic r:id="rId38"/>
    </p:embeddedFont>
    <p:embeddedFont>
      <p:font typeface="Montserrat" panose="020B0604020202020204" charset="0"/>
      <p:regular r:id="rId39"/>
      <p:bold r:id="rId40"/>
      <p:italic r:id="rId41"/>
      <p:boldItalic r:id="rId42"/>
    </p:embeddedFont>
    <p:embeddedFont>
      <p:font typeface="Roboto" panose="02000000000000000000"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FAC0"/>
    <a:srgbClr val="81FFFF"/>
    <a:srgbClr val="D7FBFD"/>
    <a:srgbClr val="86FF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1914" y="810"/>
      </p:cViewPr>
      <p:guideLst/>
    </p:cSldViewPr>
  </p:slideViewPr>
  <p:notesTextViewPr>
    <p:cViewPr>
      <p:scale>
        <a:sx n="1" d="1"/>
        <a:sy n="1" d="1"/>
      </p:scale>
      <p:origin x="0" y="0"/>
    </p:cViewPr>
  </p:notesTextViewPr>
  <p:notesViewPr>
    <p:cSldViewPr snapToGrid="0">
      <p:cViewPr varScale="1">
        <p:scale>
          <a:sx n="87" d="100"/>
          <a:sy n="87" d="100"/>
        </p:scale>
        <p:origin x="3840"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viewProps" Target="view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4223C2D4-FF2F-43AB-9701-068EF878831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a:extLst>
              <a:ext uri="{FF2B5EF4-FFF2-40B4-BE49-F238E27FC236}">
                <a16:creationId xmlns:a16="http://schemas.microsoft.com/office/drawing/2014/main" id="{457E9EF3-8FB6-4DA7-A52C-7D07CA6AA6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8EC620-EE48-422D-8E09-4621D19E814B}" type="datetimeFigureOut">
              <a:rPr lang="en-US" smtClean="0"/>
              <a:t>3/7/2019</a:t>
            </a:fld>
            <a:endParaRPr lang="en-US"/>
          </a:p>
        </p:txBody>
      </p:sp>
      <p:sp>
        <p:nvSpPr>
          <p:cNvPr id="4" name="Marcador de pie de página 3">
            <a:extLst>
              <a:ext uri="{FF2B5EF4-FFF2-40B4-BE49-F238E27FC236}">
                <a16:creationId xmlns:a16="http://schemas.microsoft.com/office/drawing/2014/main" id="{5D687D62-760A-494D-ACCA-9D7FF450A28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Marcador de número de diapositiva 4">
            <a:extLst>
              <a:ext uri="{FF2B5EF4-FFF2-40B4-BE49-F238E27FC236}">
                <a16:creationId xmlns:a16="http://schemas.microsoft.com/office/drawing/2014/main" id="{58485066-1359-41DE-AFD7-9225976A9F5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64C240B-399F-4B86-B440-D04E76FC9C74}" type="slidenum">
              <a:rPr lang="en-US" smtClean="0"/>
              <a:t>‹Nº›</a:t>
            </a:fld>
            <a:endParaRPr lang="en-US"/>
          </a:p>
        </p:txBody>
      </p:sp>
    </p:spTree>
    <p:extLst>
      <p:ext uri="{BB962C8B-B14F-4D97-AF65-F5344CB8AC3E}">
        <p14:creationId xmlns:p14="http://schemas.microsoft.com/office/powerpoint/2010/main" val="21812567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a:endParaRPr/>
          </a:p>
        </p:txBody>
      </p:sp>
    </p:spTree>
    <p:extLst>
      <p:ext uri="{BB962C8B-B14F-4D97-AF65-F5344CB8AC3E}">
        <p14:creationId xmlns:p14="http://schemas.microsoft.com/office/powerpoint/2010/main" val="170292390"/>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213153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727028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7728975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117066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5936452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534429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40666581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2753482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2903837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0352095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208361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3412929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6924694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42326444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6247063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4239655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4265585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6320524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4317992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6552659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010359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512720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2892008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4979593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Be specific! If you mention another feature describe why that features is necessary, or what problem it solves. If you mention changing the UI mention specific technologies, or libraries you will use to do that. If you mention a technology, or feature you don’t know yet tell them how you plan on learning it.</a:t>
            </a:r>
          </a:p>
        </p:txBody>
      </p:sp>
    </p:spTree>
    <p:extLst>
      <p:ext uri="{BB962C8B-B14F-4D97-AF65-F5344CB8AC3E}">
        <p14:creationId xmlns:p14="http://schemas.microsoft.com/office/powerpoint/2010/main" val="3324473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Shape 7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438103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585754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168388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100440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6910509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15097616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Section header 1">
    <p:spTree>
      <p:nvGrpSpPr>
        <p:cNvPr id="1" name="Shape 10"/>
        <p:cNvGrpSpPr/>
        <p:nvPr/>
      </p:nvGrpSpPr>
      <p:grpSpPr>
        <a:xfrm>
          <a:off x="0" y="0"/>
          <a:ext cx="0" cy="0"/>
          <a:chOff x="0" y="0"/>
          <a:chExt cx="0" cy="0"/>
        </a:xfrm>
      </p:grpSpPr>
      <p:pic>
        <p:nvPicPr>
          <p:cNvPr id="3" name="Imagen 2">
            <a:extLst>
              <a:ext uri="{FF2B5EF4-FFF2-40B4-BE49-F238E27FC236}">
                <a16:creationId xmlns:a16="http://schemas.microsoft.com/office/drawing/2014/main" id="{68AE7686-A3B9-4D4A-85FC-72A8F05A8679}"/>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tretch>
            <a:fillRect/>
          </a:stretch>
        </p:blipFill>
        <p:spPr>
          <a:xfrm>
            <a:off x="0" y="0"/>
            <a:ext cx="9143999" cy="5143500"/>
          </a:xfrm>
          <a:prstGeom prst="rect">
            <a:avLst/>
          </a:prstGeom>
        </p:spPr>
      </p:pic>
      <p:sp>
        <p:nvSpPr>
          <p:cNvPr id="11" name="Shape 11"/>
          <p:cNvSpPr txBox="1">
            <a:spLocks noGrp="1"/>
          </p:cNvSpPr>
          <p:nvPr>
            <p:ph type="title"/>
          </p:nvPr>
        </p:nvSpPr>
        <p:spPr>
          <a:xfrm>
            <a:off x="460950" y="2065350"/>
            <a:ext cx="8222100" cy="1012800"/>
          </a:xfrm>
          <a:prstGeom prst="rect">
            <a:avLst/>
          </a:prstGeom>
        </p:spPr>
        <p:txBody>
          <a:bodyPr wrap="square" lIns="91425" tIns="91425" rIns="91425" bIns="91425" anchor="ctr" anchorCtr="0"/>
          <a:lstStyle>
            <a:lvl1pPr lvl="0" rtl="0">
              <a:spcBef>
                <a:spcPts val="0"/>
              </a:spcBef>
              <a:buSzPts val="4200"/>
              <a:buFont typeface="Montserrat"/>
              <a:buNone/>
              <a:defRPr sz="4200" b="1">
                <a:solidFill>
                  <a:schemeClr val="accent5">
                    <a:lumMod val="50000"/>
                  </a:schemeClr>
                </a:solidFill>
                <a:latin typeface="Montserrat"/>
                <a:ea typeface="Montserrat"/>
                <a:cs typeface="Montserrat"/>
                <a:sym typeface="Montserrat"/>
              </a:defRPr>
            </a:lvl1pPr>
            <a:lvl2pPr lvl="1" rtl="0">
              <a:spcBef>
                <a:spcPts val="0"/>
              </a:spcBef>
              <a:buSzPts val="4200"/>
              <a:buNone/>
              <a:defRPr sz="4200"/>
            </a:lvl2pPr>
            <a:lvl3pPr lvl="2" rtl="0">
              <a:spcBef>
                <a:spcPts val="0"/>
              </a:spcBef>
              <a:buSzPts val="4200"/>
              <a:buNone/>
              <a:defRPr sz="4200"/>
            </a:lvl3pPr>
            <a:lvl4pPr lvl="3" rtl="0">
              <a:spcBef>
                <a:spcPts val="0"/>
              </a:spcBef>
              <a:buSzPts val="4200"/>
              <a:buNone/>
              <a:defRPr sz="4200"/>
            </a:lvl4pPr>
            <a:lvl5pPr lvl="4" rtl="0">
              <a:spcBef>
                <a:spcPts val="0"/>
              </a:spcBef>
              <a:buSzPts val="4200"/>
              <a:buNone/>
              <a:defRPr sz="4200"/>
            </a:lvl5pPr>
            <a:lvl6pPr lvl="5" rtl="0">
              <a:spcBef>
                <a:spcPts val="0"/>
              </a:spcBef>
              <a:buSzPts val="4200"/>
              <a:buNone/>
              <a:defRPr sz="4200"/>
            </a:lvl6pPr>
            <a:lvl7pPr lvl="6" rtl="0">
              <a:spcBef>
                <a:spcPts val="0"/>
              </a:spcBef>
              <a:buSzPts val="4200"/>
              <a:buNone/>
              <a:defRPr sz="4200"/>
            </a:lvl7pPr>
            <a:lvl8pPr lvl="7" rtl="0">
              <a:spcBef>
                <a:spcPts val="0"/>
              </a:spcBef>
              <a:buSzPts val="4200"/>
              <a:buNone/>
              <a:defRPr sz="4200"/>
            </a:lvl8pPr>
            <a:lvl9pPr lvl="8" rtl="0">
              <a:spcBef>
                <a:spcPts val="0"/>
              </a:spcBef>
              <a:buSzPts val="4200"/>
              <a:buNone/>
              <a:defRPr sz="4200"/>
            </a:lvl9pPr>
          </a:lstStyle>
          <a:p>
            <a:endParaRPr dirty="0"/>
          </a:p>
        </p:txBody>
      </p:sp>
      <p:pic>
        <p:nvPicPr>
          <p:cNvPr id="12" name="Shape 12" descr="LaunchCode_rocketline_gray.png"/>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8601203" y="4508951"/>
            <a:ext cx="504574" cy="50457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nk 1">
    <p:spTree>
      <p:nvGrpSpPr>
        <p:cNvPr id="1" name="Shape 49"/>
        <p:cNvGrpSpPr/>
        <p:nvPr/>
      </p:nvGrpSpPr>
      <p:grpSpPr>
        <a:xfrm>
          <a:off x="0" y="0"/>
          <a:ext cx="0" cy="0"/>
          <a:chOff x="0" y="0"/>
          <a:chExt cx="0" cy="0"/>
        </a:xfrm>
      </p:grpSpPr>
      <p:pic>
        <p:nvPicPr>
          <p:cNvPr id="50" name="Shape 50" descr="LaunchCode_rocketline_gray.png"/>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8601203" y="4508951"/>
            <a:ext cx="504574" cy="504574"/>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51"/>
        <p:cNvGrpSpPr/>
        <p:nvPr/>
      </p:nvGrpSpPr>
      <p:grpSpPr>
        <a:xfrm>
          <a:off x="0" y="0"/>
          <a:ext cx="0" cy="0"/>
          <a:chOff x="0" y="0"/>
          <a:chExt cx="0" cy="0"/>
        </a:xfrm>
      </p:grpSpPr>
      <p:sp>
        <p:nvSpPr>
          <p:cNvPr id="52" name="Shape 52"/>
          <p:cNvSpPr txBox="1">
            <a:spLocks noGrp="1"/>
          </p:cNvSpPr>
          <p:nvPr>
            <p:ph type="ctrTitle"/>
          </p:nvPr>
        </p:nvSpPr>
        <p:spPr>
          <a:xfrm>
            <a:off x="311708" y="744575"/>
            <a:ext cx="8520600" cy="2052600"/>
          </a:xfrm>
          <a:prstGeom prst="rect">
            <a:avLst/>
          </a:prstGeom>
        </p:spPr>
        <p:txBody>
          <a:bodyPr wrap="square" lIns="91425" tIns="91425" rIns="91425" bIns="91425" anchor="b" anchorCtr="0"/>
          <a:lstStyle>
            <a:lvl1pPr lvl="0" algn="ctr" rtl="0">
              <a:spcBef>
                <a:spcPts val="0"/>
              </a:spcBef>
              <a:buSzPts val="5200"/>
              <a:buNone/>
              <a:defRPr sz="5200">
                <a:solidFill>
                  <a:schemeClr val="accent5">
                    <a:lumMod val="50000"/>
                  </a:schemeClr>
                </a:solidFill>
              </a:defRPr>
            </a:lvl1pPr>
            <a:lvl2pPr lvl="1" algn="ctr" rtl="0">
              <a:spcBef>
                <a:spcPts val="0"/>
              </a:spcBef>
              <a:buSzPts val="5200"/>
              <a:buNone/>
              <a:defRPr sz="5200"/>
            </a:lvl2pPr>
            <a:lvl3pPr lvl="2" algn="ctr" rtl="0">
              <a:spcBef>
                <a:spcPts val="0"/>
              </a:spcBef>
              <a:buSzPts val="5200"/>
              <a:buNone/>
              <a:defRPr sz="5200"/>
            </a:lvl3pPr>
            <a:lvl4pPr lvl="3" algn="ctr" rtl="0">
              <a:spcBef>
                <a:spcPts val="0"/>
              </a:spcBef>
              <a:buSzPts val="5200"/>
              <a:buNone/>
              <a:defRPr sz="5200"/>
            </a:lvl4pPr>
            <a:lvl5pPr lvl="4" algn="ctr" rtl="0">
              <a:spcBef>
                <a:spcPts val="0"/>
              </a:spcBef>
              <a:buSzPts val="5200"/>
              <a:buNone/>
              <a:defRPr sz="5200"/>
            </a:lvl5pPr>
            <a:lvl6pPr lvl="5" algn="ctr" rtl="0">
              <a:spcBef>
                <a:spcPts val="0"/>
              </a:spcBef>
              <a:buSzPts val="5200"/>
              <a:buNone/>
              <a:defRPr sz="5200"/>
            </a:lvl6pPr>
            <a:lvl7pPr lvl="6" algn="ctr" rtl="0">
              <a:spcBef>
                <a:spcPts val="0"/>
              </a:spcBef>
              <a:buSzPts val="5200"/>
              <a:buNone/>
              <a:defRPr sz="5200"/>
            </a:lvl7pPr>
            <a:lvl8pPr lvl="7" algn="ctr" rtl="0">
              <a:spcBef>
                <a:spcPts val="0"/>
              </a:spcBef>
              <a:buSzPts val="5200"/>
              <a:buNone/>
              <a:defRPr sz="5200"/>
            </a:lvl8pPr>
            <a:lvl9pPr lvl="8" algn="ctr" rtl="0">
              <a:spcBef>
                <a:spcPts val="0"/>
              </a:spcBef>
              <a:buSzPts val="5200"/>
              <a:buNone/>
              <a:defRPr sz="5200"/>
            </a:lvl9pPr>
          </a:lstStyle>
          <a:p>
            <a:endParaRPr dirty="0"/>
          </a:p>
        </p:txBody>
      </p:sp>
      <p:sp>
        <p:nvSpPr>
          <p:cNvPr id="53" name="Shape 53"/>
          <p:cNvSpPr txBox="1">
            <a:spLocks noGrp="1"/>
          </p:cNvSpPr>
          <p:nvPr>
            <p:ph type="subTitle" idx="1"/>
          </p:nvPr>
        </p:nvSpPr>
        <p:spPr>
          <a:xfrm>
            <a:off x="311700" y="2834125"/>
            <a:ext cx="8520600" cy="792600"/>
          </a:xfrm>
          <a:prstGeom prst="rect">
            <a:avLst/>
          </a:prstGeom>
        </p:spPr>
        <p:txBody>
          <a:bodyPr wrap="square" lIns="91425" tIns="91425" rIns="91425" bIns="91425" anchor="t" anchorCtr="0"/>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dirty="0"/>
          </a:p>
        </p:txBody>
      </p:sp>
      <p:sp>
        <p:nvSpPr>
          <p:cNvPr id="54" name="Shape 54"/>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marL="0" lvl="0" indent="0" rtl="0">
              <a:spcBef>
                <a:spcPts val="0"/>
              </a:spcBef>
              <a:buNone/>
            </a:pPr>
            <a:fld id="{00000000-1234-1234-1234-123412341234}" type="slidenum">
              <a:rPr lang="en"/>
              <a:t>‹Nº›</a:t>
            </a:fld>
            <a:endParaRPr lang="en"/>
          </a:p>
        </p:txBody>
      </p:sp>
    </p:spTree>
    <p:extLst>
      <p:ext uri="{BB962C8B-B14F-4D97-AF65-F5344CB8AC3E}">
        <p14:creationId xmlns:p14="http://schemas.microsoft.com/office/powerpoint/2010/main" val="3981770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3"/>
        <p:cNvGrpSpPr/>
        <p:nvPr/>
      </p:nvGrpSpPr>
      <p:grpSpPr>
        <a:xfrm>
          <a:off x="0" y="0"/>
          <a:ext cx="0" cy="0"/>
          <a:chOff x="0" y="0"/>
          <a:chExt cx="0" cy="0"/>
        </a:xfrm>
      </p:grpSpPr>
      <p:sp>
        <p:nvSpPr>
          <p:cNvPr id="14" name="Shape 14"/>
          <p:cNvSpPr/>
          <p:nvPr/>
        </p:nvSpPr>
        <p:spPr>
          <a:xfrm rot="10800000" flipH="1">
            <a:off x="0" y="1686000"/>
            <a:ext cx="9144000" cy="3457500"/>
          </a:xfrm>
          <a:prstGeom prst="rect">
            <a:avLst/>
          </a:prstGeom>
          <a:solidFill>
            <a:srgbClr val="354A5F"/>
          </a:solidFill>
          <a:ln>
            <a:noFill/>
          </a:ln>
        </p:spPr>
        <p:txBody>
          <a:bodyPr wrap="square" lIns="91425" tIns="91425" rIns="91425" bIns="91425" anchor="ctr" anchorCtr="0">
            <a:noAutofit/>
          </a:bodyPr>
          <a:lstStyle/>
          <a:p>
            <a:pPr marL="0" lvl="0" indent="0">
              <a:spcBef>
                <a:spcPts val="0"/>
              </a:spcBef>
              <a:buNone/>
            </a:pPr>
            <a:endParaRPr/>
          </a:p>
        </p:txBody>
      </p:sp>
      <p:pic>
        <p:nvPicPr>
          <p:cNvPr id="3" name="Imagen 2">
            <a:extLst>
              <a:ext uri="{FF2B5EF4-FFF2-40B4-BE49-F238E27FC236}">
                <a16:creationId xmlns:a16="http://schemas.microsoft.com/office/drawing/2014/main" id="{56DDF5EA-B908-4DC0-89B3-5BFB2618CFD8}"/>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5" name="Shape 15"/>
          <p:cNvSpPr txBox="1">
            <a:spLocks noGrp="1"/>
          </p:cNvSpPr>
          <p:nvPr>
            <p:ph type="title"/>
          </p:nvPr>
        </p:nvSpPr>
        <p:spPr>
          <a:xfrm>
            <a:off x="471900" y="738725"/>
            <a:ext cx="8222100" cy="1327500"/>
          </a:xfrm>
          <a:prstGeom prst="rect">
            <a:avLst/>
          </a:prstGeom>
        </p:spPr>
        <p:txBody>
          <a:bodyPr wrap="square" lIns="91425" tIns="91425" rIns="91425" bIns="91425" anchor="b" anchorCtr="0"/>
          <a:lstStyle>
            <a:lvl1pPr lvl="0">
              <a:spcBef>
                <a:spcPts val="0"/>
              </a:spcBef>
              <a:buSzPts val="4800"/>
              <a:buNone/>
              <a:defRPr sz="4800">
                <a:solidFill>
                  <a:schemeClr val="accent5">
                    <a:lumMod val="50000"/>
                  </a:schemeClr>
                </a:solidFill>
              </a:defRPr>
            </a:lvl1pPr>
            <a:lvl2pPr lvl="1">
              <a:spcBef>
                <a:spcPts val="0"/>
              </a:spcBef>
              <a:buSzPts val="3200"/>
              <a:buNone/>
              <a:defRPr/>
            </a:lvl2pPr>
            <a:lvl3pPr lvl="2">
              <a:spcBef>
                <a:spcPts val="0"/>
              </a:spcBef>
              <a:buSzPts val="3200"/>
              <a:buNone/>
              <a:defRPr/>
            </a:lvl3pPr>
            <a:lvl4pPr lvl="3">
              <a:spcBef>
                <a:spcPts val="0"/>
              </a:spcBef>
              <a:buSzPts val="3200"/>
              <a:buNone/>
              <a:defRPr/>
            </a:lvl4pPr>
            <a:lvl5pPr lvl="4">
              <a:spcBef>
                <a:spcPts val="0"/>
              </a:spcBef>
              <a:buSzPts val="3200"/>
              <a:buNone/>
              <a:defRPr/>
            </a:lvl5pPr>
            <a:lvl6pPr lvl="5">
              <a:spcBef>
                <a:spcPts val="0"/>
              </a:spcBef>
              <a:buSzPts val="3200"/>
              <a:buNone/>
              <a:defRPr/>
            </a:lvl6pPr>
            <a:lvl7pPr lvl="6">
              <a:spcBef>
                <a:spcPts val="0"/>
              </a:spcBef>
              <a:buSzPts val="3200"/>
              <a:buNone/>
              <a:defRPr/>
            </a:lvl7pPr>
            <a:lvl8pPr lvl="7">
              <a:spcBef>
                <a:spcPts val="0"/>
              </a:spcBef>
              <a:buSzPts val="3200"/>
              <a:buNone/>
              <a:defRPr/>
            </a:lvl8pPr>
            <a:lvl9pPr lvl="8">
              <a:spcBef>
                <a:spcPts val="0"/>
              </a:spcBef>
              <a:buSzPts val="3200"/>
              <a:buNone/>
              <a:defRPr/>
            </a:lvl9pPr>
          </a:lstStyle>
          <a:p>
            <a:endParaRPr dirty="0"/>
          </a:p>
        </p:txBody>
      </p:sp>
      <p:sp>
        <p:nvSpPr>
          <p:cNvPr id="16" name="Shape 16"/>
          <p:cNvSpPr txBox="1">
            <a:spLocks noGrp="1"/>
          </p:cNvSpPr>
          <p:nvPr>
            <p:ph type="body" idx="1"/>
          </p:nvPr>
        </p:nvSpPr>
        <p:spPr>
          <a:xfrm>
            <a:off x="471900" y="2226650"/>
            <a:ext cx="8222100" cy="2402700"/>
          </a:xfrm>
          <a:prstGeom prst="rect">
            <a:avLst/>
          </a:prstGeom>
        </p:spPr>
        <p:txBody>
          <a:bodyPr wrap="square" lIns="91425" tIns="91425" rIns="91425" bIns="91425" anchor="t" anchorCtr="0"/>
          <a:lstStyle>
            <a:lvl1pPr lvl="0">
              <a:spcBef>
                <a:spcPts val="0"/>
              </a:spcBef>
              <a:buClr>
                <a:srgbClr val="FFFFFF"/>
              </a:buClr>
              <a:buSzPts val="1800"/>
              <a:buChar char="●"/>
              <a:defRPr>
                <a:solidFill>
                  <a:srgbClr val="FFFFFF"/>
                </a:solidFill>
              </a:defRPr>
            </a:lvl1pPr>
            <a:lvl2pPr lvl="1">
              <a:spcBef>
                <a:spcPts val="0"/>
              </a:spcBef>
              <a:buClr>
                <a:srgbClr val="FFFFFF"/>
              </a:buClr>
              <a:buSzPts val="1400"/>
              <a:buChar char="○"/>
              <a:defRPr>
                <a:solidFill>
                  <a:srgbClr val="FFFFFF"/>
                </a:solidFill>
              </a:defRPr>
            </a:lvl2pPr>
            <a:lvl3pPr lvl="2">
              <a:spcBef>
                <a:spcPts val="0"/>
              </a:spcBef>
              <a:buClr>
                <a:srgbClr val="FFFFFF"/>
              </a:buClr>
              <a:buSzPts val="1400"/>
              <a:buChar char="■"/>
              <a:defRPr>
                <a:solidFill>
                  <a:srgbClr val="FFFFFF"/>
                </a:solidFill>
              </a:defRPr>
            </a:lvl3pPr>
            <a:lvl4pPr lvl="3">
              <a:spcBef>
                <a:spcPts val="0"/>
              </a:spcBef>
              <a:buClr>
                <a:srgbClr val="FFFFFF"/>
              </a:buClr>
              <a:buSzPts val="1400"/>
              <a:buChar char="●"/>
              <a:defRPr>
                <a:solidFill>
                  <a:srgbClr val="FFFFFF"/>
                </a:solidFill>
              </a:defRPr>
            </a:lvl4pPr>
            <a:lvl5pPr lvl="4">
              <a:spcBef>
                <a:spcPts val="0"/>
              </a:spcBef>
              <a:buClr>
                <a:srgbClr val="FFFFFF"/>
              </a:buClr>
              <a:buSzPts val="1400"/>
              <a:buChar char="○"/>
              <a:defRPr>
                <a:solidFill>
                  <a:srgbClr val="FFFFFF"/>
                </a:solidFill>
              </a:defRPr>
            </a:lvl5pPr>
            <a:lvl6pPr lvl="5">
              <a:spcBef>
                <a:spcPts val="0"/>
              </a:spcBef>
              <a:buClr>
                <a:srgbClr val="FFFFFF"/>
              </a:buClr>
              <a:buSzPts val="1400"/>
              <a:buChar char="■"/>
              <a:defRPr>
                <a:solidFill>
                  <a:srgbClr val="FFFFFF"/>
                </a:solidFill>
              </a:defRPr>
            </a:lvl6pPr>
            <a:lvl7pPr lvl="6">
              <a:spcBef>
                <a:spcPts val="0"/>
              </a:spcBef>
              <a:buClr>
                <a:srgbClr val="FFFFFF"/>
              </a:buClr>
              <a:buSzPts val="1400"/>
              <a:buChar char="●"/>
              <a:defRPr>
                <a:solidFill>
                  <a:srgbClr val="FFFFFF"/>
                </a:solidFill>
              </a:defRPr>
            </a:lvl7pPr>
            <a:lvl8pPr lvl="7">
              <a:spcBef>
                <a:spcPts val="0"/>
              </a:spcBef>
              <a:buClr>
                <a:srgbClr val="FFFFFF"/>
              </a:buClr>
              <a:buSzPts val="1400"/>
              <a:buChar char="○"/>
              <a:defRPr>
                <a:solidFill>
                  <a:srgbClr val="FFFFFF"/>
                </a:solidFill>
              </a:defRPr>
            </a:lvl8pPr>
            <a:lvl9pPr lvl="8">
              <a:spcBef>
                <a:spcPts val="0"/>
              </a:spcBef>
              <a:buClr>
                <a:srgbClr val="FFFFFF"/>
              </a:buClr>
              <a:buSzPts val="1400"/>
              <a:buChar char="■"/>
              <a:defRPr>
                <a:solidFill>
                  <a:srgbClr val="FFFFFF"/>
                </a:solidFill>
              </a:defRPr>
            </a:lvl9pPr>
          </a:lstStyle>
          <a:p>
            <a:endParaRPr/>
          </a:p>
        </p:txBody>
      </p:sp>
      <p:pic>
        <p:nvPicPr>
          <p:cNvPr id="17" name="Shape 17" descr="LaunchCode_rocketline_gray.png"/>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8601203" y="4508951"/>
            <a:ext cx="504574" cy="50457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8"/>
        <p:cNvGrpSpPr/>
        <p:nvPr/>
      </p:nvGrpSpPr>
      <p:grpSpPr>
        <a:xfrm>
          <a:off x="0" y="0"/>
          <a:ext cx="0" cy="0"/>
          <a:chOff x="0" y="0"/>
          <a:chExt cx="0" cy="0"/>
        </a:xfrm>
      </p:grpSpPr>
      <p:sp>
        <p:nvSpPr>
          <p:cNvPr id="19" name="Shape 19"/>
          <p:cNvSpPr/>
          <p:nvPr/>
        </p:nvSpPr>
        <p:spPr>
          <a:xfrm rot="10800000" flipH="1">
            <a:off x="0" y="1686000"/>
            <a:ext cx="9144000" cy="3457500"/>
          </a:xfrm>
          <a:prstGeom prst="rect">
            <a:avLst/>
          </a:prstGeom>
          <a:solidFill>
            <a:srgbClr val="354A5F"/>
          </a:solidFill>
          <a:ln>
            <a:noFill/>
          </a:ln>
        </p:spPr>
        <p:txBody>
          <a:bodyPr wrap="square" lIns="91425" tIns="91425" rIns="91425" bIns="91425" anchor="ctr" anchorCtr="0">
            <a:noAutofit/>
          </a:bodyPr>
          <a:lstStyle/>
          <a:p>
            <a:pPr marL="0" lvl="0" indent="0">
              <a:spcBef>
                <a:spcPts val="0"/>
              </a:spcBef>
              <a:buNone/>
            </a:pPr>
            <a:endParaRPr/>
          </a:p>
        </p:txBody>
      </p:sp>
      <p:pic>
        <p:nvPicPr>
          <p:cNvPr id="3" name="Imagen 2">
            <a:extLst>
              <a:ext uri="{FF2B5EF4-FFF2-40B4-BE49-F238E27FC236}">
                <a16:creationId xmlns:a16="http://schemas.microsoft.com/office/drawing/2014/main" id="{B5BE7A5E-4E33-452F-A540-3E25055F4BB1}"/>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0" name="Shape 20"/>
          <p:cNvSpPr txBox="1">
            <a:spLocks noGrp="1"/>
          </p:cNvSpPr>
          <p:nvPr>
            <p:ph type="title"/>
          </p:nvPr>
        </p:nvSpPr>
        <p:spPr>
          <a:xfrm>
            <a:off x="471900" y="738725"/>
            <a:ext cx="8222100" cy="767700"/>
          </a:xfrm>
          <a:prstGeom prst="rect">
            <a:avLst/>
          </a:prstGeom>
        </p:spPr>
        <p:txBody>
          <a:bodyPr wrap="square" lIns="91425" tIns="91425" rIns="91425" bIns="91425" anchor="b" anchorCtr="0"/>
          <a:lstStyle>
            <a:lvl1pPr lvl="0">
              <a:spcBef>
                <a:spcPts val="0"/>
              </a:spcBef>
              <a:buClr>
                <a:srgbClr val="5B93CE"/>
              </a:buClr>
              <a:buSzPts val="3200"/>
              <a:buNone/>
              <a:defRPr>
                <a:solidFill>
                  <a:schemeClr val="accent5">
                    <a:lumMod val="50000"/>
                  </a:schemeClr>
                </a:solidFill>
              </a:defRPr>
            </a:lvl1pPr>
            <a:lvl2pPr lvl="1">
              <a:spcBef>
                <a:spcPts val="0"/>
              </a:spcBef>
              <a:buSzPts val="3200"/>
              <a:buNone/>
              <a:defRPr/>
            </a:lvl2pPr>
            <a:lvl3pPr lvl="2">
              <a:spcBef>
                <a:spcPts val="0"/>
              </a:spcBef>
              <a:buSzPts val="3200"/>
              <a:buNone/>
              <a:defRPr/>
            </a:lvl3pPr>
            <a:lvl4pPr lvl="3">
              <a:spcBef>
                <a:spcPts val="0"/>
              </a:spcBef>
              <a:buSzPts val="3200"/>
              <a:buNone/>
              <a:defRPr/>
            </a:lvl4pPr>
            <a:lvl5pPr lvl="4">
              <a:spcBef>
                <a:spcPts val="0"/>
              </a:spcBef>
              <a:buSzPts val="3200"/>
              <a:buNone/>
              <a:defRPr/>
            </a:lvl5pPr>
            <a:lvl6pPr lvl="5">
              <a:spcBef>
                <a:spcPts val="0"/>
              </a:spcBef>
              <a:buSzPts val="3200"/>
              <a:buNone/>
              <a:defRPr/>
            </a:lvl6pPr>
            <a:lvl7pPr lvl="6">
              <a:spcBef>
                <a:spcPts val="0"/>
              </a:spcBef>
              <a:buSzPts val="3200"/>
              <a:buNone/>
              <a:defRPr/>
            </a:lvl7pPr>
            <a:lvl8pPr lvl="7">
              <a:spcBef>
                <a:spcPts val="0"/>
              </a:spcBef>
              <a:buSzPts val="3200"/>
              <a:buNone/>
              <a:defRPr/>
            </a:lvl8pPr>
            <a:lvl9pPr lvl="8">
              <a:spcBef>
                <a:spcPts val="0"/>
              </a:spcBef>
              <a:buSzPts val="3200"/>
              <a:buNone/>
              <a:defRPr/>
            </a:lvl9pPr>
          </a:lstStyle>
          <a:p>
            <a:endParaRPr dirty="0"/>
          </a:p>
        </p:txBody>
      </p:sp>
      <p:sp>
        <p:nvSpPr>
          <p:cNvPr id="21" name="Shape 21"/>
          <p:cNvSpPr txBox="1">
            <a:spLocks noGrp="1"/>
          </p:cNvSpPr>
          <p:nvPr>
            <p:ph type="body" idx="1"/>
          </p:nvPr>
        </p:nvSpPr>
        <p:spPr>
          <a:xfrm>
            <a:off x="471900" y="1919075"/>
            <a:ext cx="3999900" cy="2710200"/>
          </a:xfrm>
          <a:prstGeom prst="rect">
            <a:avLst/>
          </a:prstGeom>
        </p:spPr>
        <p:txBody>
          <a:bodyPr wrap="square" lIns="91425" tIns="91425" rIns="91425" bIns="91425" anchor="t" anchorCtr="0"/>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sp>
        <p:nvSpPr>
          <p:cNvPr id="22" name="Shape 22"/>
          <p:cNvSpPr txBox="1">
            <a:spLocks noGrp="1"/>
          </p:cNvSpPr>
          <p:nvPr>
            <p:ph type="body" idx="2"/>
          </p:nvPr>
        </p:nvSpPr>
        <p:spPr>
          <a:xfrm>
            <a:off x="4694250" y="1919075"/>
            <a:ext cx="3999900" cy="2710200"/>
          </a:xfrm>
          <a:prstGeom prst="rect">
            <a:avLst/>
          </a:prstGeom>
        </p:spPr>
        <p:txBody>
          <a:bodyPr wrap="square" lIns="91425" tIns="91425" rIns="91425" bIns="91425" anchor="t" anchorCtr="0"/>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pic>
        <p:nvPicPr>
          <p:cNvPr id="23" name="Shape 23" descr="LaunchCode_rocketline_gray.png"/>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8601203" y="4508951"/>
            <a:ext cx="504574" cy="50457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4"/>
        <p:cNvGrpSpPr/>
        <p:nvPr/>
      </p:nvGrpSpPr>
      <p:grpSpPr>
        <a:xfrm>
          <a:off x="0" y="0"/>
          <a:ext cx="0" cy="0"/>
          <a:chOff x="0" y="0"/>
          <a:chExt cx="0" cy="0"/>
        </a:xfrm>
      </p:grpSpPr>
      <p:sp>
        <p:nvSpPr>
          <p:cNvPr id="25" name="Shape 25"/>
          <p:cNvSpPr/>
          <p:nvPr/>
        </p:nvSpPr>
        <p:spPr>
          <a:xfrm rot="10800000" flipH="1">
            <a:off x="0" y="656400"/>
            <a:ext cx="9144000" cy="4487100"/>
          </a:xfrm>
          <a:prstGeom prst="rect">
            <a:avLst/>
          </a:prstGeom>
          <a:solidFill>
            <a:srgbClr val="354A5F"/>
          </a:solidFill>
          <a:ln>
            <a:noFill/>
          </a:ln>
        </p:spPr>
        <p:txBody>
          <a:bodyPr wrap="square" lIns="91425" tIns="91425" rIns="91425" bIns="91425" anchor="ctr" anchorCtr="0">
            <a:noAutofit/>
          </a:bodyPr>
          <a:lstStyle/>
          <a:p>
            <a:pPr marL="0" lvl="0" indent="0">
              <a:spcBef>
                <a:spcPts val="0"/>
              </a:spcBef>
              <a:buNone/>
            </a:pPr>
            <a:endParaRPr/>
          </a:p>
        </p:txBody>
      </p:sp>
      <p:pic>
        <p:nvPicPr>
          <p:cNvPr id="3" name="Imagen 2">
            <a:extLst>
              <a:ext uri="{FF2B5EF4-FFF2-40B4-BE49-F238E27FC236}">
                <a16:creationId xmlns:a16="http://schemas.microsoft.com/office/drawing/2014/main" id="{F31DD1FE-AE8C-4529-BFD4-062668BB9A8A}"/>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tretch>
            <a:fillRect/>
          </a:stretch>
        </p:blipFill>
        <p:spPr>
          <a:xfrm>
            <a:off x="0" y="0"/>
            <a:ext cx="9143999" cy="5143500"/>
          </a:xfrm>
          <a:prstGeom prst="rect">
            <a:avLst/>
          </a:prstGeom>
        </p:spPr>
      </p:pic>
      <p:sp>
        <p:nvSpPr>
          <p:cNvPr id="26" name="Shape 26"/>
          <p:cNvSpPr txBox="1">
            <a:spLocks noGrp="1"/>
          </p:cNvSpPr>
          <p:nvPr>
            <p:ph type="title"/>
          </p:nvPr>
        </p:nvSpPr>
        <p:spPr>
          <a:xfrm>
            <a:off x="98250" y="16350"/>
            <a:ext cx="8826600" cy="602700"/>
          </a:xfrm>
          <a:prstGeom prst="rect">
            <a:avLst/>
          </a:prstGeom>
        </p:spPr>
        <p:txBody>
          <a:bodyPr wrap="square" lIns="91425" tIns="91425" rIns="91425" bIns="91425" anchor="ctr" anchorCtr="0"/>
          <a:lstStyle>
            <a:lvl1pPr lvl="0">
              <a:spcBef>
                <a:spcPts val="0"/>
              </a:spcBef>
              <a:buSzPts val="1800"/>
              <a:buNone/>
              <a:defRPr sz="1800">
                <a:solidFill>
                  <a:schemeClr val="accent5">
                    <a:lumMod val="50000"/>
                  </a:schemeClr>
                </a:solidFill>
              </a:defRPr>
            </a:lvl1pPr>
            <a:lvl2pPr lvl="1">
              <a:spcBef>
                <a:spcPts val="0"/>
              </a:spcBef>
              <a:buSzPts val="1800"/>
              <a:buNone/>
              <a:defRPr sz="1800"/>
            </a:lvl2pPr>
            <a:lvl3pPr lvl="2">
              <a:spcBef>
                <a:spcPts val="0"/>
              </a:spcBef>
              <a:buSzPts val="1800"/>
              <a:buNone/>
              <a:defRPr sz="1800"/>
            </a:lvl3pPr>
            <a:lvl4pPr lvl="3">
              <a:spcBef>
                <a:spcPts val="0"/>
              </a:spcBef>
              <a:buSzPts val="1800"/>
              <a:buNone/>
              <a:defRPr sz="1800"/>
            </a:lvl4pPr>
            <a:lvl5pPr lvl="4">
              <a:spcBef>
                <a:spcPts val="0"/>
              </a:spcBef>
              <a:buSzPts val="1800"/>
              <a:buNone/>
              <a:defRPr sz="1800"/>
            </a:lvl5pPr>
            <a:lvl6pPr lvl="5">
              <a:spcBef>
                <a:spcPts val="0"/>
              </a:spcBef>
              <a:buSzPts val="1800"/>
              <a:buNone/>
              <a:defRPr sz="1800"/>
            </a:lvl6pPr>
            <a:lvl7pPr lvl="6">
              <a:spcBef>
                <a:spcPts val="0"/>
              </a:spcBef>
              <a:buSzPts val="1800"/>
              <a:buNone/>
              <a:defRPr sz="1800"/>
            </a:lvl7pPr>
            <a:lvl8pPr lvl="7">
              <a:spcBef>
                <a:spcPts val="0"/>
              </a:spcBef>
              <a:buSzPts val="1800"/>
              <a:buNone/>
              <a:defRPr sz="1800"/>
            </a:lvl8pPr>
            <a:lvl9pPr lvl="8">
              <a:spcBef>
                <a:spcPts val="0"/>
              </a:spcBef>
              <a:buSzPts val="1800"/>
              <a:buNone/>
              <a:defRPr sz="1800"/>
            </a:lvl9pPr>
          </a:lstStyle>
          <a:p>
            <a:endParaRPr dirty="0"/>
          </a:p>
        </p:txBody>
      </p:sp>
      <p:pic>
        <p:nvPicPr>
          <p:cNvPr id="27" name="Shape 27" descr="LaunchCode_rocketline_gray.png"/>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8601203" y="4508951"/>
            <a:ext cx="504574" cy="50457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pic>
        <p:nvPicPr>
          <p:cNvPr id="3" name="Imagen 2">
            <a:extLst>
              <a:ext uri="{FF2B5EF4-FFF2-40B4-BE49-F238E27FC236}">
                <a16:creationId xmlns:a16="http://schemas.microsoft.com/office/drawing/2014/main" id="{EA21AE88-CFF4-4CAE-85A9-D7ABC42621F5}"/>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r="-2"/>
          <a:stretch/>
        </p:blipFill>
        <p:spPr>
          <a:xfrm>
            <a:off x="0" y="-25"/>
            <a:ext cx="3276600" cy="5143500"/>
          </a:xfrm>
          <a:prstGeom prst="rect">
            <a:avLst/>
          </a:prstGeom>
        </p:spPr>
      </p:pic>
      <p:sp>
        <p:nvSpPr>
          <p:cNvPr id="29" name="Shape 29"/>
          <p:cNvSpPr txBox="1"/>
          <p:nvPr/>
        </p:nvSpPr>
        <p:spPr>
          <a:xfrm rot="10800000" flipH="1">
            <a:off x="3276600" y="25"/>
            <a:ext cx="5867400" cy="5143500"/>
          </a:xfrm>
          <a:prstGeom prst="rect">
            <a:avLst/>
          </a:prstGeom>
          <a:solidFill>
            <a:schemeClr val="accent4"/>
          </a:solidFill>
          <a:ln>
            <a:noFill/>
          </a:ln>
        </p:spPr>
        <p:txBody>
          <a:bodyPr wrap="square" lIns="91425" tIns="91425" rIns="91425" bIns="91425" anchor="ctr" anchorCtr="0">
            <a:noAutofit/>
          </a:bodyPr>
          <a:lstStyle/>
          <a:p>
            <a:pPr marL="0" lvl="0" indent="0">
              <a:spcBef>
                <a:spcPts val="0"/>
              </a:spcBef>
              <a:buNone/>
            </a:pPr>
            <a:endParaRPr/>
          </a:p>
        </p:txBody>
      </p:sp>
      <p:sp>
        <p:nvSpPr>
          <p:cNvPr id="30" name="Shape 30"/>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wrap="square" lIns="91425" tIns="91425" rIns="91425" bIns="91425" anchor="ctr" anchorCtr="0">
            <a:noAutofit/>
          </a:bodyPr>
          <a:lstStyle/>
          <a:p>
            <a:pPr marL="0" lvl="0" indent="0">
              <a:spcBef>
                <a:spcPts val="0"/>
              </a:spcBef>
              <a:buNone/>
            </a:pPr>
            <a:endParaRPr/>
          </a:p>
        </p:txBody>
      </p:sp>
      <p:sp>
        <p:nvSpPr>
          <p:cNvPr id="31" name="Shape 31"/>
          <p:cNvSpPr txBox="1">
            <a:spLocks noGrp="1"/>
          </p:cNvSpPr>
          <p:nvPr>
            <p:ph type="title"/>
          </p:nvPr>
        </p:nvSpPr>
        <p:spPr>
          <a:xfrm>
            <a:off x="226078" y="357800"/>
            <a:ext cx="2808000" cy="953400"/>
          </a:xfrm>
          <a:prstGeom prst="rect">
            <a:avLst/>
          </a:prstGeom>
        </p:spPr>
        <p:txBody>
          <a:bodyPr wrap="square" lIns="91425" tIns="91425" rIns="91425" bIns="91425" anchor="b" anchorCtr="0"/>
          <a:lstStyle>
            <a:lvl1pPr lvl="0">
              <a:spcBef>
                <a:spcPts val="0"/>
              </a:spcBef>
              <a:buSzPts val="2400"/>
              <a:buNone/>
              <a:defRPr sz="2400">
                <a:solidFill>
                  <a:schemeClr val="accent5">
                    <a:lumMod val="50000"/>
                  </a:schemeClr>
                </a:solidFill>
              </a:defRPr>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a:endParaRPr dirty="0"/>
          </a:p>
        </p:txBody>
      </p:sp>
      <p:sp>
        <p:nvSpPr>
          <p:cNvPr id="32" name="Shape 32"/>
          <p:cNvSpPr txBox="1">
            <a:spLocks noGrp="1"/>
          </p:cNvSpPr>
          <p:nvPr>
            <p:ph type="body" idx="1"/>
          </p:nvPr>
        </p:nvSpPr>
        <p:spPr>
          <a:xfrm>
            <a:off x="226075" y="1465800"/>
            <a:ext cx="2808000" cy="3163500"/>
          </a:xfrm>
          <a:prstGeom prst="rect">
            <a:avLst/>
          </a:prstGeom>
        </p:spPr>
        <p:txBody>
          <a:bodyPr wrap="square" lIns="91425" tIns="91425" rIns="91425" bIns="91425" anchor="t" anchorCtr="0"/>
          <a:lstStyle>
            <a:lvl1pPr lvl="0">
              <a:spcBef>
                <a:spcPts val="0"/>
              </a:spcBef>
              <a:buSzPts val="1200"/>
              <a:buChar char="●"/>
              <a:defRPr sz="12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dirty="0"/>
          </a:p>
        </p:txBody>
      </p:sp>
      <p:pic>
        <p:nvPicPr>
          <p:cNvPr id="33" name="Shape 33" descr="LaunchCode_rocketline_gray.png"/>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8601203" y="4508951"/>
            <a:ext cx="504574" cy="50457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Main point">
    <p:spTree>
      <p:nvGrpSpPr>
        <p:cNvPr id="1" name="Shape 34"/>
        <p:cNvGrpSpPr/>
        <p:nvPr/>
      </p:nvGrpSpPr>
      <p:grpSpPr>
        <a:xfrm>
          <a:off x="0" y="0"/>
          <a:ext cx="0" cy="0"/>
          <a:chOff x="0" y="0"/>
          <a:chExt cx="0" cy="0"/>
        </a:xfrm>
      </p:grpSpPr>
      <p:pic>
        <p:nvPicPr>
          <p:cNvPr id="3" name="Imagen 2">
            <a:extLst>
              <a:ext uri="{FF2B5EF4-FFF2-40B4-BE49-F238E27FC236}">
                <a16:creationId xmlns:a16="http://schemas.microsoft.com/office/drawing/2014/main" id="{1CDD36D3-A1EA-47CC-A64F-BD6D17D22442}"/>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tretch>
            <a:fillRect/>
          </a:stretch>
        </p:blipFill>
        <p:spPr>
          <a:xfrm>
            <a:off x="0" y="0"/>
            <a:ext cx="9143999" cy="5143500"/>
          </a:xfrm>
          <a:prstGeom prst="rect">
            <a:avLst/>
          </a:prstGeom>
        </p:spPr>
      </p:pic>
      <p:sp>
        <p:nvSpPr>
          <p:cNvPr id="35" name="Shape 35"/>
          <p:cNvSpPr txBox="1">
            <a:spLocks noGrp="1"/>
          </p:cNvSpPr>
          <p:nvPr>
            <p:ph type="title"/>
          </p:nvPr>
        </p:nvSpPr>
        <p:spPr>
          <a:xfrm>
            <a:off x="490250" y="488250"/>
            <a:ext cx="6227100" cy="4090800"/>
          </a:xfrm>
          <a:prstGeom prst="rect">
            <a:avLst/>
          </a:prstGeom>
        </p:spPr>
        <p:txBody>
          <a:bodyPr wrap="square" lIns="91425" tIns="91425" rIns="91425" bIns="91425" anchor="ctr" anchorCtr="0"/>
          <a:lstStyle>
            <a:lvl1pPr lvl="0">
              <a:spcBef>
                <a:spcPts val="0"/>
              </a:spcBef>
              <a:buClr>
                <a:srgbClr val="FFFFFF"/>
              </a:buClr>
              <a:buSzPts val="6000"/>
              <a:buNone/>
              <a:defRPr sz="6000">
                <a:solidFill>
                  <a:srgbClr val="FFFFFF"/>
                </a:solidFill>
              </a:defRPr>
            </a:lvl1pPr>
            <a:lvl2pPr lvl="1">
              <a:spcBef>
                <a:spcPts val="0"/>
              </a:spcBef>
              <a:buSzPts val="6000"/>
              <a:buNone/>
              <a:defRPr sz="6000"/>
            </a:lvl2pPr>
            <a:lvl3pPr lvl="2">
              <a:spcBef>
                <a:spcPts val="0"/>
              </a:spcBef>
              <a:buSzPts val="6000"/>
              <a:buNone/>
              <a:defRPr sz="6000"/>
            </a:lvl3pPr>
            <a:lvl4pPr lvl="3">
              <a:spcBef>
                <a:spcPts val="0"/>
              </a:spcBef>
              <a:buSzPts val="6000"/>
              <a:buNone/>
              <a:defRPr sz="6000"/>
            </a:lvl4pPr>
            <a:lvl5pPr lvl="4">
              <a:spcBef>
                <a:spcPts val="0"/>
              </a:spcBef>
              <a:buSzPts val="6000"/>
              <a:buNone/>
              <a:defRPr sz="6000"/>
            </a:lvl5pPr>
            <a:lvl6pPr lvl="5">
              <a:spcBef>
                <a:spcPts val="0"/>
              </a:spcBef>
              <a:buSzPts val="6000"/>
              <a:buNone/>
              <a:defRPr sz="6000"/>
            </a:lvl6pPr>
            <a:lvl7pPr lvl="6">
              <a:spcBef>
                <a:spcPts val="0"/>
              </a:spcBef>
              <a:buSzPts val="6000"/>
              <a:buNone/>
              <a:defRPr sz="6000"/>
            </a:lvl7pPr>
            <a:lvl8pPr lvl="7">
              <a:spcBef>
                <a:spcPts val="0"/>
              </a:spcBef>
              <a:buSzPts val="6000"/>
              <a:buNone/>
              <a:defRPr sz="6000"/>
            </a:lvl8pPr>
            <a:lvl9pPr lvl="8">
              <a:spcBef>
                <a:spcPts val="0"/>
              </a:spcBef>
              <a:buSzPts val="6000"/>
              <a:buNone/>
              <a:defRPr sz="6000"/>
            </a:lvl9pPr>
          </a:lstStyle>
          <a:p>
            <a:endParaRPr/>
          </a:p>
        </p:txBody>
      </p:sp>
      <p:pic>
        <p:nvPicPr>
          <p:cNvPr id="36" name="Shape 36" descr="LaunchCode_rocketline_gray.png"/>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8601203" y="4508951"/>
            <a:ext cx="504574" cy="50457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7"/>
        <p:cNvGrpSpPr/>
        <p:nvPr/>
      </p:nvGrpSpPr>
      <p:grpSpPr>
        <a:xfrm>
          <a:off x="0" y="0"/>
          <a:ext cx="0" cy="0"/>
          <a:chOff x="0" y="0"/>
          <a:chExt cx="0" cy="0"/>
        </a:xfrm>
      </p:grpSpPr>
      <p:pic>
        <p:nvPicPr>
          <p:cNvPr id="3" name="Imagen 2">
            <a:extLst>
              <a:ext uri="{FF2B5EF4-FFF2-40B4-BE49-F238E27FC236}">
                <a16:creationId xmlns:a16="http://schemas.microsoft.com/office/drawing/2014/main" id="{359E4BF3-B411-42CC-B7C7-4C08B05043FA}"/>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tretch>
            <a:fillRect/>
          </a:stretch>
        </p:blipFill>
        <p:spPr>
          <a:xfrm>
            <a:off x="4571999" y="0"/>
            <a:ext cx="4572000" cy="5143500"/>
          </a:xfrm>
          <a:prstGeom prst="rect">
            <a:avLst/>
          </a:prstGeom>
        </p:spPr>
      </p:pic>
      <p:sp>
        <p:nvSpPr>
          <p:cNvPr id="38" name="Shape 38"/>
          <p:cNvSpPr/>
          <p:nvPr/>
        </p:nvSpPr>
        <p:spPr>
          <a:xfrm flipH="1">
            <a:off x="0" y="0"/>
            <a:ext cx="4572000" cy="5143500"/>
          </a:xfrm>
          <a:prstGeom prst="rect">
            <a:avLst/>
          </a:prstGeom>
          <a:solidFill>
            <a:schemeClr val="accent4"/>
          </a:solidFill>
          <a:ln>
            <a:noFill/>
          </a:ln>
        </p:spPr>
        <p:txBody>
          <a:bodyPr wrap="square" lIns="91425" tIns="91425" rIns="91425" bIns="91425" anchor="ctr" anchorCtr="0">
            <a:noAutofit/>
          </a:bodyPr>
          <a:lstStyle/>
          <a:p>
            <a:pPr marL="0" lvl="0" indent="0">
              <a:spcBef>
                <a:spcPts val="0"/>
              </a:spcBef>
              <a:buNone/>
            </a:pPr>
            <a:endParaRPr/>
          </a:p>
        </p:txBody>
      </p:sp>
      <p:sp>
        <p:nvSpPr>
          <p:cNvPr id="39" name="Shape 3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wrap="square" lIns="91425" tIns="91425" rIns="91425" bIns="91425" anchor="ctr" anchorCtr="0">
            <a:noAutofit/>
          </a:bodyPr>
          <a:lstStyle/>
          <a:p>
            <a:pPr marL="0" lvl="0" indent="0">
              <a:spcBef>
                <a:spcPts val="0"/>
              </a:spcBef>
              <a:buNone/>
            </a:pPr>
            <a:endParaRPr/>
          </a:p>
        </p:txBody>
      </p:sp>
      <p:sp>
        <p:nvSpPr>
          <p:cNvPr id="40" name="Shape 40"/>
          <p:cNvSpPr txBox="1">
            <a:spLocks noGrp="1"/>
          </p:cNvSpPr>
          <p:nvPr>
            <p:ph type="title"/>
          </p:nvPr>
        </p:nvSpPr>
        <p:spPr>
          <a:xfrm>
            <a:off x="265500" y="1233175"/>
            <a:ext cx="4045200" cy="1482300"/>
          </a:xfrm>
          <a:prstGeom prst="rect">
            <a:avLst/>
          </a:prstGeom>
        </p:spPr>
        <p:txBody>
          <a:bodyPr wrap="square" lIns="91425" tIns="91425" rIns="91425" bIns="91425" anchor="b" anchorCtr="0"/>
          <a:lstStyle>
            <a:lvl1pPr lvl="0" algn="ctr">
              <a:spcBef>
                <a:spcPts val="0"/>
              </a:spcBef>
              <a:buClr>
                <a:srgbClr val="354A5F"/>
              </a:buClr>
              <a:buSzPts val="4200"/>
              <a:buNone/>
              <a:defRPr sz="4200">
                <a:solidFill>
                  <a:srgbClr val="354A5F"/>
                </a:solidFill>
              </a:defRPr>
            </a:lvl1pPr>
            <a:lvl2pPr lvl="1" algn="ctr">
              <a:spcBef>
                <a:spcPts val="0"/>
              </a:spcBef>
              <a:buClr>
                <a:schemeClr val="dk2"/>
              </a:buClr>
              <a:buSzPts val="4200"/>
              <a:buNone/>
              <a:defRPr sz="4200">
                <a:solidFill>
                  <a:schemeClr val="dk2"/>
                </a:solidFill>
              </a:defRPr>
            </a:lvl2pPr>
            <a:lvl3pPr lvl="2" algn="ctr">
              <a:spcBef>
                <a:spcPts val="0"/>
              </a:spcBef>
              <a:buClr>
                <a:schemeClr val="dk2"/>
              </a:buClr>
              <a:buSzPts val="4200"/>
              <a:buNone/>
              <a:defRPr sz="4200">
                <a:solidFill>
                  <a:schemeClr val="dk2"/>
                </a:solidFill>
              </a:defRPr>
            </a:lvl3pPr>
            <a:lvl4pPr lvl="3" algn="ctr">
              <a:spcBef>
                <a:spcPts val="0"/>
              </a:spcBef>
              <a:buClr>
                <a:schemeClr val="dk2"/>
              </a:buClr>
              <a:buSzPts val="4200"/>
              <a:buNone/>
              <a:defRPr sz="4200">
                <a:solidFill>
                  <a:schemeClr val="dk2"/>
                </a:solidFill>
              </a:defRPr>
            </a:lvl4pPr>
            <a:lvl5pPr lvl="4" algn="ctr">
              <a:spcBef>
                <a:spcPts val="0"/>
              </a:spcBef>
              <a:buClr>
                <a:schemeClr val="dk2"/>
              </a:buClr>
              <a:buSzPts val="4200"/>
              <a:buNone/>
              <a:defRPr sz="4200">
                <a:solidFill>
                  <a:schemeClr val="dk2"/>
                </a:solidFill>
              </a:defRPr>
            </a:lvl5pPr>
            <a:lvl6pPr lvl="5" algn="ctr">
              <a:spcBef>
                <a:spcPts val="0"/>
              </a:spcBef>
              <a:buClr>
                <a:schemeClr val="dk2"/>
              </a:buClr>
              <a:buSzPts val="4200"/>
              <a:buNone/>
              <a:defRPr sz="4200">
                <a:solidFill>
                  <a:schemeClr val="dk2"/>
                </a:solidFill>
              </a:defRPr>
            </a:lvl6pPr>
            <a:lvl7pPr lvl="6" algn="ctr">
              <a:spcBef>
                <a:spcPts val="0"/>
              </a:spcBef>
              <a:buClr>
                <a:schemeClr val="dk2"/>
              </a:buClr>
              <a:buSzPts val="4200"/>
              <a:buNone/>
              <a:defRPr sz="4200">
                <a:solidFill>
                  <a:schemeClr val="dk2"/>
                </a:solidFill>
              </a:defRPr>
            </a:lvl7pPr>
            <a:lvl8pPr lvl="7" algn="ctr">
              <a:spcBef>
                <a:spcPts val="0"/>
              </a:spcBef>
              <a:buClr>
                <a:schemeClr val="dk2"/>
              </a:buClr>
              <a:buSzPts val="4200"/>
              <a:buNone/>
              <a:defRPr sz="4200">
                <a:solidFill>
                  <a:schemeClr val="dk2"/>
                </a:solidFill>
              </a:defRPr>
            </a:lvl8pPr>
            <a:lvl9pPr lvl="8" algn="ctr">
              <a:spcBef>
                <a:spcPts val="0"/>
              </a:spcBef>
              <a:buClr>
                <a:schemeClr val="dk2"/>
              </a:buClr>
              <a:buSzPts val="4200"/>
              <a:buNone/>
              <a:defRPr sz="4200">
                <a:solidFill>
                  <a:schemeClr val="dk2"/>
                </a:solidFill>
              </a:defRPr>
            </a:lvl9pPr>
          </a:lstStyle>
          <a:p>
            <a:endParaRPr dirty="0"/>
          </a:p>
        </p:txBody>
      </p:sp>
      <p:sp>
        <p:nvSpPr>
          <p:cNvPr id="41" name="Shape 41"/>
          <p:cNvSpPr txBox="1">
            <a:spLocks noGrp="1"/>
          </p:cNvSpPr>
          <p:nvPr>
            <p:ph type="subTitle" idx="1"/>
          </p:nvPr>
        </p:nvSpPr>
        <p:spPr>
          <a:xfrm>
            <a:off x="265500" y="2779467"/>
            <a:ext cx="4045200" cy="1235100"/>
          </a:xfrm>
          <a:prstGeom prst="rect">
            <a:avLst/>
          </a:prstGeom>
        </p:spPr>
        <p:txBody>
          <a:bodyPr wrap="square" lIns="91425" tIns="91425" rIns="91425" bIns="91425" anchor="t" anchorCtr="0"/>
          <a:lstStyle>
            <a:lvl1pPr lvl="0" algn="ctr">
              <a:lnSpc>
                <a:spcPct val="100000"/>
              </a:lnSpc>
              <a:spcBef>
                <a:spcPts val="0"/>
              </a:spcBef>
              <a:spcAft>
                <a:spcPts val="0"/>
              </a:spcAft>
              <a:buClr>
                <a:srgbClr val="547899"/>
              </a:buClr>
              <a:buSzPts val="2100"/>
              <a:buNone/>
              <a:defRPr sz="2100">
                <a:solidFill>
                  <a:srgbClr val="547899"/>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Shape 42"/>
          <p:cNvSpPr txBox="1">
            <a:spLocks noGrp="1"/>
          </p:cNvSpPr>
          <p:nvPr>
            <p:ph type="body" idx="2"/>
          </p:nvPr>
        </p:nvSpPr>
        <p:spPr>
          <a:xfrm>
            <a:off x="4939500" y="724200"/>
            <a:ext cx="3837000" cy="3695100"/>
          </a:xfrm>
          <a:prstGeom prst="rect">
            <a:avLst/>
          </a:prstGeom>
        </p:spPr>
        <p:txBody>
          <a:bodyPr wrap="square" lIns="91425" tIns="91425" rIns="91425" bIns="91425" anchor="ctr" anchorCtr="0"/>
          <a:lstStyle>
            <a:lvl1pPr lvl="0">
              <a:spcBef>
                <a:spcPts val="0"/>
              </a:spcBef>
              <a:buClr>
                <a:srgbClr val="CCCCCC"/>
              </a:buClr>
              <a:buSzPts val="1800"/>
              <a:buChar char="●"/>
              <a:defRPr>
                <a:solidFill>
                  <a:srgbClr val="CCCCCC"/>
                </a:solidFill>
              </a:defRPr>
            </a:lvl1pPr>
            <a:lvl2pPr lvl="1">
              <a:spcBef>
                <a:spcPts val="0"/>
              </a:spcBef>
              <a:buClr>
                <a:srgbClr val="CCCCCC"/>
              </a:buClr>
              <a:buSzPts val="1400"/>
              <a:buChar char="○"/>
              <a:defRPr>
                <a:solidFill>
                  <a:srgbClr val="CCCCCC"/>
                </a:solidFill>
              </a:defRPr>
            </a:lvl2pPr>
            <a:lvl3pPr lvl="2">
              <a:spcBef>
                <a:spcPts val="0"/>
              </a:spcBef>
              <a:buClr>
                <a:srgbClr val="CCCCCC"/>
              </a:buClr>
              <a:buSzPts val="1400"/>
              <a:buChar char="■"/>
              <a:defRPr>
                <a:solidFill>
                  <a:srgbClr val="CCCCCC"/>
                </a:solidFill>
              </a:defRPr>
            </a:lvl3pPr>
            <a:lvl4pPr lvl="3">
              <a:spcBef>
                <a:spcPts val="0"/>
              </a:spcBef>
              <a:buClr>
                <a:srgbClr val="CCCCCC"/>
              </a:buClr>
              <a:buSzPts val="1400"/>
              <a:buChar char="●"/>
              <a:defRPr>
                <a:solidFill>
                  <a:srgbClr val="CCCCCC"/>
                </a:solidFill>
              </a:defRPr>
            </a:lvl4pPr>
            <a:lvl5pPr lvl="4">
              <a:spcBef>
                <a:spcPts val="0"/>
              </a:spcBef>
              <a:buClr>
                <a:srgbClr val="CCCCCC"/>
              </a:buClr>
              <a:buSzPts val="1400"/>
              <a:buChar char="○"/>
              <a:defRPr>
                <a:solidFill>
                  <a:srgbClr val="CCCCCC"/>
                </a:solidFill>
              </a:defRPr>
            </a:lvl5pPr>
            <a:lvl6pPr lvl="5">
              <a:spcBef>
                <a:spcPts val="0"/>
              </a:spcBef>
              <a:buClr>
                <a:srgbClr val="CCCCCC"/>
              </a:buClr>
              <a:buSzPts val="1400"/>
              <a:buChar char="■"/>
              <a:defRPr>
                <a:solidFill>
                  <a:srgbClr val="CCCCCC"/>
                </a:solidFill>
              </a:defRPr>
            </a:lvl6pPr>
            <a:lvl7pPr lvl="6">
              <a:spcBef>
                <a:spcPts val="0"/>
              </a:spcBef>
              <a:buClr>
                <a:srgbClr val="CCCCCC"/>
              </a:buClr>
              <a:buSzPts val="1400"/>
              <a:buChar char="●"/>
              <a:defRPr>
                <a:solidFill>
                  <a:srgbClr val="CCCCCC"/>
                </a:solidFill>
              </a:defRPr>
            </a:lvl7pPr>
            <a:lvl8pPr lvl="7">
              <a:spcBef>
                <a:spcPts val="0"/>
              </a:spcBef>
              <a:buClr>
                <a:srgbClr val="CCCCCC"/>
              </a:buClr>
              <a:buSzPts val="1400"/>
              <a:buChar char="○"/>
              <a:defRPr>
                <a:solidFill>
                  <a:srgbClr val="CCCCCC"/>
                </a:solidFill>
              </a:defRPr>
            </a:lvl8pPr>
            <a:lvl9pPr lvl="8">
              <a:spcBef>
                <a:spcPts val="0"/>
              </a:spcBef>
              <a:buClr>
                <a:srgbClr val="CCCCCC"/>
              </a:buClr>
              <a:buSzPts val="1400"/>
              <a:buChar char="■"/>
              <a:defRPr>
                <a:solidFill>
                  <a:srgbClr val="CCCCCC"/>
                </a:solidFill>
              </a:defRPr>
            </a:lvl9pPr>
          </a:lstStyle>
          <a:p>
            <a:endParaRPr/>
          </a:p>
        </p:txBody>
      </p:sp>
      <p:pic>
        <p:nvPicPr>
          <p:cNvPr id="43" name="Shape 43" descr="LaunchCode_rocketline_gray.png"/>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8601203" y="4508951"/>
            <a:ext cx="504574" cy="50457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475500" y="1258525"/>
            <a:ext cx="8222100" cy="1963500"/>
          </a:xfrm>
          <a:prstGeom prst="rect">
            <a:avLst/>
          </a:prstGeom>
        </p:spPr>
        <p:txBody>
          <a:bodyPr wrap="square" lIns="91425" tIns="91425" rIns="91425" bIns="91425" anchor="b" anchorCtr="0"/>
          <a:lstStyle>
            <a:lvl1pPr lvl="0" algn="ctr">
              <a:spcBef>
                <a:spcPts val="0"/>
              </a:spcBef>
              <a:buClr>
                <a:srgbClr val="354A5F"/>
              </a:buClr>
              <a:buSzPts val="12000"/>
              <a:buNone/>
              <a:defRPr sz="12000">
                <a:solidFill>
                  <a:srgbClr val="354A5F"/>
                </a:solidFill>
              </a:defRPr>
            </a:lvl1pPr>
            <a:lvl2pPr lvl="1" algn="ctr">
              <a:spcBef>
                <a:spcPts val="0"/>
              </a:spcBef>
              <a:buClr>
                <a:schemeClr val="dk2"/>
              </a:buClr>
              <a:buSzPts val="12000"/>
              <a:buNone/>
              <a:defRPr sz="12000">
                <a:solidFill>
                  <a:schemeClr val="dk2"/>
                </a:solidFill>
              </a:defRPr>
            </a:lvl2pPr>
            <a:lvl3pPr lvl="2" algn="ctr">
              <a:spcBef>
                <a:spcPts val="0"/>
              </a:spcBef>
              <a:buClr>
                <a:schemeClr val="dk2"/>
              </a:buClr>
              <a:buSzPts val="12000"/>
              <a:buNone/>
              <a:defRPr sz="12000">
                <a:solidFill>
                  <a:schemeClr val="dk2"/>
                </a:solidFill>
              </a:defRPr>
            </a:lvl3pPr>
            <a:lvl4pPr lvl="3" algn="ctr">
              <a:spcBef>
                <a:spcPts val="0"/>
              </a:spcBef>
              <a:buClr>
                <a:schemeClr val="dk2"/>
              </a:buClr>
              <a:buSzPts val="12000"/>
              <a:buNone/>
              <a:defRPr sz="12000">
                <a:solidFill>
                  <a:schemeClr val="dk2"/>
                </a:solidFill>
              </a:defRPr>
            </a:lvl4pPr>
            <a:lvl5pPr lvl="4" algn="ctr">
              <a:spcBef>
                <a:spcPts val="0"/>
              </a:spcBef>
              <a:buClr>
                <a:schemeClr val="dk2"/>
              </a:buClr>
              <a:buSzPts val="12000"/>
              <a:buNone/>
              <a:defRPr sz="12000">
                <a:solidFill>
                  <a:schemeClr val="dk2"/>
                </a:solidFill>
              </a:defRPr>
            </a:lvl5pPr>
            <a:lvl6pPr lvl="5" algn="ctr">
              <a:spcBef>
                <a:spcPts val="0"/>
              </a:spcBef>
              <a:buClr>
                <a:schemeClr val="dk2"/>
              </a:buClr>
              <a:buSzPts val="12000"/>
              <a:buNone/>
              <a:defRPr sz="12000">
                <a:solidFill>
                  <a:schemeClr val="dk2"/>
                </a:solidFill>
              </a:defRPr>
            </a:lvl6pPr>
            <a:lvl7pPr lvl="6" algn="ctr">
              <a:spcBef>
                <a:spcPts val="0"/>
              </a:spcBef>
              <a:buClr>
                <a:schemeClr val="dk2"/>
              </a:buClr>
              <a:buSzPts val="12000"/>
              <a:buNone/>
              <a:defRPr sz="12000">
                <a:solidFill>
                  <a:schemeClr val="dk2"/>
                </a:solidFill>
              </a:defRPr>
            </a:lvl7pPr>
            <a:lvl8pPr lvl="7" algn="ctr">
              <a:spcBef>
                <a:spcPts val="0"/>
              </a:spcBef>
              <a:buClr>
                <a:schemeClr val="dk2"/>
              </a:buClr>
              <a:buSzPts val="12000"/>
              <a:buNone/>
              <a:defRPr sz="12000">
                <a:solidFill>
                  <a:schemeClr val="dk2"/>
                </a:solidFill>
              </a:defRPr>
            </a:lvl8pPr>
            <a:lvl9pPr lvl="8" algn="ctr">
              <a:spcBef>
                <a:spcPts val="0"/>
              </a:spcBef>
              <a:buClr>
                <a:schemeClr val="dk2"/>
              </a:buClr>
              <a:buSzPts val="12000"/>
              <a:buNone/>
              <a:defRPr sz="12000">
                <a:solidFill>
                  <a:schemeClr val="dk2"/>
                </a:solidFill>
              </a:defRPr>
            </a:lvl9pPr>
          </a:lstStyle>
          <a:p>
            <a:endParaRPr dirty="0"/>
          </a:p>
        </p:txBody>
      </p:sp>
      <p:sp>
        <p:nvSpPr>
          <p:cNvPr id="46" name="Shape 46"/>
          <p:cNvSpPr txBox="1">
            <a:spLocks noGrp="1"/>
          </p:cNvSpPr>
          <p:nvPr>
            <p:ph type="body" idx="1"/>
          </p:nvPr>
        </p:nvSpPr>
        <p:spPr>
          <a:xfrm>
            <a:off x="475500" y="3304625"/>
            <a:ext cx="8222100" cy="1300800"/>
          </a:xfrm>
          <a:prstGeom prst="rect">
            <a:avLst/>
          </a:prstGeom>
        </p:spPr>
        <p:txBody>
          <a:bodyPr wrap="square" lIns="91425" tIns="91425" rIns="91425" bIns="91425" anchor="t" anchorCtr="0"/>
          <a:lstStyle>
            <a:lvl1pPr lvl="0" algn="ctr">
              <a:spcBef>
                <a:spcPts val="0"/>
              </a:spcBef>
              <a:buClr>
                <a:srgbClr val="547899"/>
              </a:buClr>
              <a:buSzPts val="1800"/>
              <a:buChar char="●"/>
              <a:defRPr>
                <a:solidFill>
                  <a:srgbClr val="547899"/>
                </a:solidFill>
              </a:defRPr>
            </a:lvl1pPr>
            <a:lvl2pPr lvl="1" algn="ctr">
              <a:spcBef>
                <a:spcPts val="0"/>
              </a:spcBef>
              <a:buClr>
                <a:srgbClr val="547899"/>
              </a:buClr>
              <a:buSzPts val="1400"/>
              <a:buChar char="○"/>
              <a:defRPr>
                <a:solidFill>
                  <a:srgbClr val="547899"/>
                </a:solidFill>
              </a:defRPr>
            </a:lvl2pPr>
            <a:lvl3pPr lvl="2" algn="ctr">
              <a:spcBef>
                <a:spcPts val="0"/>
              </a:spcBef>
              <a:buClr>
                <a:srgbClr val="547899"/>
              </a:buClr>
              <a:buSzPts val="1400"/>
              <a:buChar char="■"/>
              <a:defRPr>
                <a:solidFill>
                  <a:srgbClr val="547899"/>
                </a:solidFill>
              </a:defRPr>
            </a:lvl3pPr>
            <a:lvl4pPr lvl="3" algn="ctr">
              <a:spcBef>
                <a:spcPts val="0"/>
              </a:spcBef>
              <a:buClr>
                <a:srgbClr val="547899"/>
              </a:buClr>
              <a:buSzPts val="1400"/>
              <a:buChar char="●"/>
              <a:defRPr>
                <a:solidFill>
                  <a:srgbClr val="547899"/>
                </a:solidFill>
              </a:defRPr>
            </a:lvl4pPr>
            <a:lvl5pPr lvl="4" algn="ctr">
              <a:spcBef>
                <a:spcPts val="0"/>
              </a:spcBef>
              <a:buClr>
                <a:srgbClr val="547899"/>
              </a:buClr>
              <a:buSzPts val="1400"/>
              <a:buChar char="○"/>
              <a:defRPr>
                <a:solidFill>
                  <a:srgbClr val="547899"/>
                </a:solidFill>
              </a:defRPr>
            </a:lvl5pPr>
            <a:lvl6pPr lvl="5" algn="ctr">
              <a:spcBef>
                <a:spcPts val="0"/>
              </a:spcBef>
              <a:buClr>
                <a:srgbClr val="547899"/>
              </a:buClr>
              <a:buSzPts val="1400"/>
              <a:buChar char="■"/>
              <a:defRPr>
                <a:solidFill>
                  <a:srgbClr val="547899"/>
                </a:solidFill>
              </a:defRPr>
            </a:lvl6pPr>
            <a:lvl7pPr lvl="6" algn="ctr">
              <a:spcBef>
                <a:spcPts val="0"/>
              </a:spcBef>
              <a:buClr>
                <a:srgbClr val="547899"/>
              </a:buClr>
              <a:buSzPts val="1400"/>
              <a:buChar char="●"/>
              <a:defRPr>
                <a:solidFill>
                  <a:srgbClr val="547899"/>
                </a:solidFill>
              </a:defRPr>
            </a:lvl7pPr>
            <a:lvl8pPr lvl="7" algn="ctr">
              <a:spcBef>
                <a:spcPts val="0"/>
              </a:spcBef>
              <a:buClr>
                <a:srgbClr val="547899"/>
              </a:buClr>
              <a:buSzPts val="1400"/>
              <a:buChar char="○"/>
              <a:defRPr>
                <a:solidFill>
                  <a:srgbClr val="547899"/>
                </a:solidFill>
              </a:defRPr>
            </a:lvl8pPr>
            <a:lvl9pPr lvl="8" algn="ctr">
              <a:spcBef>
                <a:spcPts val="0"/>
              </a:spcBef>
              <a:buClr>
                <a:srgbClr val="547899"/>
              </a:buClr>
              <a:buSzPts val="1400"/>
              <a:buChar char="■"/>
              <a:defRPr>
                <a:solidFill>
                  <a:srgbClr val="547899"/>
                </a:solidFill>
              </a:defRPr>
            </a:lvl9pPr>
          </a:lstStyle>
          <a:p>
            <a:endParaRPr/>
          </a:p>
        </p:txBody>
      </p:sp>
      <p:pic>
        <p:nvPicPr>
          <p:cNvPr id="47" name="Shape 47" descr="LaunchCode_rocketline_gray.png"/>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8601203" y="4508951"/>
            <a:ext cx="504574" cy="50457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rgbClr val="354A5F"/>
        </a:solidFill>
        <a:effectLst/>
      </p:bgPr>
    </p:bg>
    <p:spTree>
      <p:nvGrpSpPr>
        <p:cNvPr id="1" name="Shape 5"/>
        <p:cNvGrpSpPr/>
        <p:nvPr/>
      </p:nvGrpSpPr>
      <p:grpSpPr>
        <a:xfrm>
          <a:off x="0" y="0"/>
          <a:ext cx="0" cy="0"/>
          <a:chOff x="0" y="0"/>
          <a:chExt cx="0" cy="0"/>
        </a:xfrm>
      </p:grpSpPr>
      <p:pic>
        <p:nvPicPr>
          <p:cNvPr id="3" name="Imagen 2">
            <a:extLst>
              <a:ext uri="{FF2B5EF4-FFF2-40B4-BE49-F238E27FC236}">
                <a16:creationId xmlns:a16="http://schemas.microsoft.com/office/drawing/2014/main" id="{33A834C5-14C1-4EF6-A7B8-52BB10CBDB55}"/>
              </a:ext>
            </a:extLst>
          </p:cNvPr>
          <p:cNvPicPr>
            <a:picLocks noChangeAspect="1"/>
          </p:cNvPicPr>
          <p:nvPr userDrawn="1"/>
        </p:nvPicPr>
        <p:blipFill>
          <a:blip r:embed="rId13" cstate="screen">
            <a:extLst>
              <a:ext uri="{BEBA8EAE-BF5A-486C-A8C5-ECC9F3942E4B}">
                <a14:imgProps xmlns:a14="http://schemas.microsoft.com/office/drawing/2010/main">
                  <a14:imgLayer r:embed="rId14">
                    <a14:imgEffect>
                      <a14:saturation sat="66000"/>
                    </a14:imgEffect>
                  </a14:imgLayer>
                </a14:imgProps>
              </a:ex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Shape 6"/>
          <p:cNvSpPr txBox="1">
            <a:spLocks noGrp="1"/>
          </p:cNvSpPr>
          <p:nvPr>
            <p:ph type="title"/>
          </p:nvPr>
        </p:nvSpPr>
        <p:spPr>
          <a:xfrm>
            <a:off x="471900" y="738725"/>
            <a:ext cx="8222100" cy="767700"/>
          </a:xfrm>
          <a:prstGeom prst="rect">
            <a:avLst/>
          </a:prstGeom>
          <a:noFill/>
          <a:ln>
            <a:noFill/>
          </a:ln>
        </p:spPr>
        <p:txBody>
          <a:bodyPr wrap="square" lIns="91425" tIns="91425" rIns="91425" bIns="91425" anchor="b" anchorCtr="0"/>
          <a:lstStyle>
            <a:lvl1pPr lvl="0">
              <a:spcBef>
                <a:spcPts val="0"/>
              </a:spcBef>
              <a:buClr>
                <a:srgbClr val="5B93CE"/>
              </a:buClr>
              <a:buSzPts val="3200"/>
              <a:buFont typeface="Montserrat"/>
              <a:buNone/>
              <a:defRPr sz="3200" b="1">
                <a:solidFill>
                  <a:srgbClr val="5B93CE"/>
                </a:solidFill>
                <a:latin typeface="Montserrat"/>
                <a:ea typeface="Montserrat"/>
                <a:cs typeface="Montserrat"/>
                <a:sym typeface="Montserrat"/>
              </a:defRPr>
            </a:lvl1pPr>
            <a:lvl2pPr lvl="1">
              <a:spcBef>
                <a:spcPts val="0"/>
              </a:spcBef>
              <a:buClr>
                <a:schemeClr val="lt1"/>
              </a:buClr>
              <a:buSzPts val="3200"/>
              <a:buFont typeface="Roboto"/>
              <a:buNone/>
              <a:defRPr sz="3200">
                <a:solidFill>
                  <a:schemeClr val="lt1"/>
                </a:solidFill>
                <a:latin typeface="Roboto"/>
                <a:ea typeface="Roboto"/>
                <a:cs typeface="Roboto"/>
                <a:sym typeface="Roboto"/>
              </a:defRPr>
            </a:lvl2pPr>
            <a:lvl3pPr lvl="2">
              <a:spcBef>
                <a:spcPts val="0"/>
              </a:spcBef>
              <a:buClr>
                <a:schemeClr val="lt1"/>
              </a:buClr>
              <a:buSzPts val="3200"/>
              <a:buFont typeface="Roboto"/>
              <a:buNone/>
              <a:defRPr sz="3200">
                <a:solidFill>
                  <a:schemeClr val="lt1"/>
                </a:solidFill>
                <a:latin typeface="Roboto"/>
                <a:ea typeface="Roboto"/>
                <a:cs typeface="Roboto"/>
                <a:sym typeface="Roboto"/>
              </a:defRPr>
            </a:lvl3pPr>
            <a:lvl4pPr lvl="3">
              <a:spcBef>
                <a:spcPts val="0"/>
              </a:spcBef>
              <a:buClr>
                <a:schemeClr val="lt1"/>
              </a:buClr>
              <a:buSzPts val="3200"/>
              <a:buFont typeface="Roboto"/>
              <a:buNone/>
              <a:defRPr sz="3200">
                <a:solidFill>
                  <a:schemeClr val="lt1"/>
                </a:solidFill>
                <a:latin typeface="Roboto"/>
                <a:ea typeface="Roboto"/>
                <a:cs typeface="Roboto"/>
                <a:sym typeface="Roboto"/>
              </a:defRPr>
            </a:lvl4pPr>
            <a:lvl5pPr lvl="4">
              <a:spcBef>
                <a:spcPts val="0"/>
              </a:spcBef>
              <a:buClr>
                <a:schemeClr val="lt1"/>
              </a:buClr>
              <a:buSzPts val="3200"/>
              <a:buFont typeface="Roboto"/>
              <a:buNone/>
              <a:defRPr sz="3200">
                <a:solidFill>
                  <a:schemeClr val="lt1"/>
                </a:solidFill>
                <a:latin typeface="Roboto"/>
                <a:ea typeface="Roboto"/>
                <a:cs typeface="Roboto"/>
                <a:sym typeface="Roboto"/>
              </a:defRPr>
            </a:lvl5pPr>
            <a:lvl6pPr lvl="5">
              <a:spcBef>
                <a:spcPts val="0"/>
              </a:spcBef>
              <a:buClr>
                <a:schemeClr val="lt1"/>
              </a:buClr>
              <a:buSzPts val="3200"/>
              <a:buFont typeface="Roboto"/>
              <a:buNone/>
              <a:defRPr sz="3200">
                <a:solidFill>
                  <a:schemeClr val="lt1"/>
                </a:solidFill>
                <a:latin typeface="Roboto"/>
                <a:ea typeface="Roboto"/>
                <a:cs typeface="Roboto"/>
                <a:sym typeface="Roboto"/>
              </a:defRPr>
            </a:lvl6pPr>
            <a:lvl7pPr lvl="6">
              <a:spcBef>
                <a:spcPts val="0"/>
              </a:spcBef>
              <a:buClr>
                <a:schemeClr val="lt1"/>
              </a:buClr>
              <a:buSzPts val="3200"/>
              <a:buFont typeface="Roboto"/>
              <a:buNone/>
              <a:defRPr sz="3200">
                <a:solidFill>
                  <a:schemeClr val="lt1"/>
                </a:solidFill>
                <a:latin typeface="Roboto"/>
                <a:ea typeface="Roboto"/>
                <a:cs typeface="Roboto"/>
                <a:sym typeface="Roboto"/>
              </a:defRPr>
            </a:lvl7pPr>
            <a:lvl8pPr lvl="7">
              <a:spcBef>
                <a:spcPts val="0"/>
              </a:spcBef>
              <a:buClr>
                <a:schemeClr val="lt1"/>
              </a:buClr>
              <a:buSzPts val="3200"/>
              <a:buFont typeface="Roboto"/>
              <a:buNone/>
              <a:defRPr sz="3200">
                <a:solidFill>
                  <a:schemeClr val="lt1"/>
                </a:solidFill>
                <a:latin typeface="Roboto"/>
                <a:ea typeface="Roboto"/>
                <a:cs typeface="Roboto"/>
                <a:sym typeface="Roboto"/>
              </a:defRPr>
            </a:lvl8pPr>
            <a:lvl9pPr lvl="8">
              <a:spcBef>
                <a:spcPts val="0"/>
              </a:spcBef>
              <a:buClr>
                <a:schemeClr val="lt1"/>
              </a:buClr>
              <a:buSzPts val="3200"/>
              <a:buFont typeface="Roboto"/>
              <a:buNone/>
              <a:defRPr sz="3200">
                <a:solidFill>
                  <a:schemeClr val="lt1"/>
                </a:solidFill>
                <a:latin typeface="Roboto"/>
                <a:ea typeface="Roboto"/>
                <a:cs typeface="Roboto"/>
                <a:sym typeface="Roboto"/>
              </a:defRPr>
            </a:lvl9pPr>
          </a:lstStyle>
          <a:p>
            <a:endParaRPr dirty="0"/>
          </a:p>
        </p:txBody>
      </p:sp>
      <p:sp>
        <p:nvSpPr>
          <p:cNvPr id="7" name="Shape 7"/>
          <p:cNvSpPr txBox="1">
            <a:spLocks noGrp="1"/>
          </p:cNvSpPr>
          <p:nvPr>
            <p:ph type="body" idx="1"/>
          </p:nvPr>
        </p:nvSpPr>
        <p:spPr>
          <a:xfrm>
            <a:off x="471900" y="1919075"/>
            <a:ext cx="8222100" cy="27102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rgbClr val="FFFFFF"/>
              </a:buClr>
              <a:buSzPts val="1800"/>
              <a:buFont typeface="Arvo"/>
              <a:buChar char="●"/>
              <a:defRPr sz="1800">
                <a:solidFill>
                  <a:srgbClr val="FFFFFF"/>
                </a:solidFill>
                <a:latin typeface="Arvo"/>
                <a:ea typeface="Arvo"/>
                <a:cs typeface="Arvo"/>
                <a:sym typeface="Arvo"/>
              </a:defRPr>
            </a:lvl1pPr>
            <a:lvl2pPr lvl="1">
              <a:lnSpc>
                <a:spcPct val="115000"/>
              </a:lnSpc>
              <a:spcBef>
                <a:spcPts val="0"/>
              </a:spcBef>
              <a:spcAft>
                <a:spcPts val="1600"/>
              </a:spcAft>
              <a:buClr>
                <a:srgbClr val="FFFFFF"/>
              </a:buClr>
              <a:buSzPts val="1400"/>
              <a:buFont typeface="Arvo"/>
              <a:buChar char="○"/>
              <a:defRPr u="sng">
                <a:solidFill>
                  <a:srgbClr val="FFFFFF"/>
                </a:solidFill>
                <a:latin typeface="Arvo"/>
                <a:ea typeface="Arvo"/>
                <a:cs typeface="Arvo"/>
                <a:sym typeface="Arvo"/>
              </a:defRPr>
            </a:lvl2pPr>
            <a:lvl3pPr lvl="2">
              <a:lnSpc>
                <a:spcPct val="115000"/>
              </a:lnSpc>
              <a:spcBef>
                <a:spcPts val="0"/>
              </a:spcBef>
              <a:spcAft>
                <a:spcPts val="1600"/>
              </a:spcAft>
              <a:buClr>
                <a:srgbClr val="FFFFFF"/>
              </a:buClr>
              <a:buSzPts val="1400"/>
              <a:buFont typeface="Arvo"/>
              <a:buChar char="■"/>
              <a:defRPr>
                <a:solidFill>
                  <a:srgbClr val="FFFFFF"/>
                </a:solidFill>
                <a:latin typeface="Arvo"/>
                <a:ea typeface="Arvo"/>
                <a:cs typeface="Arvo"/>
                <a:sym typeface="Arvo"/>
              </a:defRPr>
            </a:lvl3pPr>
            <a:lvl4pPr lvl="3">
              <a:lnSpc>
                <a:spcPct val="115000"/>
              </a:lnSpc>
              <a:spcBef>
                <a:spcPts val="0"/>
              </a:spcBef>
              <a:spcAft>
                <a:spcPts val="1600"/>
              </a:spcAft>
              <a:buClr>
                <a:srgbClr val="FFFFFF"/>
              </a:buClr>
              <a:buSzPts val="1400"/>
              <a:buFont typeface="Arvo"/>
              <a:buChar char="●"/>
              <a:defRPr>
                <a:solidFill>
                  <a:srgbClr val="FFFFFF"/>
                </a:solidFill>
                <a:latin typeface="Arvo"/>
                <a:ea typeface="Arvo"/>
                <a:cs typeface="Arvo"/>
                <a:sym typeface="Arvo"/>
              </a:defRPr>
            </a:lvl4pPr>
            <a:lvl5pPr lvl="4">
              <a:lnSpc>
                <a:spcPct val="115000"/>
              </a:lnSpc>
              <a:spcBef>
                <a:spcPts val="0"/>
              </a:spcBef>
              <a:spcAft>
                <a:spcPts val="1600"/>
              </a:spcAft>
              <a:buClr>
                <a:srgbClr val="FFFFFF"/>
              </a:buClr>
              <a:buSzPts val="1400"/>
              <a:buFont typeface="Arvo"/>
              <a:buChar char="○"/>
              <a:defRPr>
                <a:solidFill>
                  <a:srgbClr val="FFFFFF"/>
                </a:solidFill>
                <a:latin typeface="Arvo"/>
                <a:ea typeface="Arvo"/>
                <a:cs typeface="Arvo"/>
                <a:sym typeface="Arvo"/>
              </a:defRPr>
            </a:lvl5pPr>
            <a:lvl6pPr lvl="5">
              <a:lnSpc>
                <a:spcPct val="115000"/>
              </a:lnSpc>
              <a:spcBef>
                <a:spcPts val="0"/>
              </a:spcBef>
              <a:spcAft>
                <a:spcPts val="1600"/>
              </a:spcAft>
              <a:buClr>
                <a:srgbClr val="FFFFFF"/>
              </a:buClr>
              <a:buSzPts val="1400"/>
              <a:buFont typeface="Arvo"/>
              <a:buChar char="■"/>
              <a:defRPr>
                <a:solidFill>
                  <a:srgbClr val="FFFFFF"/>
                </a:solidFill>
                <a:latin typeface="Arvo"/>
                <a:ea typeface="Arvo"/>
                <a:cs typeface="Arvo"/>
                <a:sym typeface="Arvo"/>
              </a:defRPr>
            </a:lvl6pPr>
            <a:lvl7pPr lvl="6">
              <a:lnSpc>
                <a:spcPct val="115000"/>
              </a:lnSpc>
              <a:spcBef>
                <a:spcPts val="0"/>
              </a:spcBef>
              <a:spcAft>
                <a:spcPts val="1600"/>
              </a:spcAft>
              <a:buClr>
                <a:srgbClr val="FFFFFF"/>
              </a:buClr>
              <a:buSzPts val="1400"/>
              <a:buFont typeface="Arvo"/>
              <a:buChar char="●"/>
              <a:defRPr>
                <a:solidFill>
                  <a:srgbClr val="FFFFFF"/>
                </a:solidFill>
                <a:latin typeface="Arvo"/>
                <a:ea typeface="Arvo"/>
                <a:cs typeface="Arvo"/>
                <a:sym typeface="Arvo"/>
              </a:defRPr>
            </a:lvl7pPr>
            <a:lvl8pPr lvl="7">
              <a:lnSpc>
                <a:spcPct val="115000"/>
              </a:lnSpc>
              <a:spcBef>
                <a:spcPts val="0"/>
              </a:spcBef>
              <a:spcAft>
                <a:spcPts val="1600"/>
              </a:spcAft>
              <a:buClr>
                <a:srgbClr val="FFFFFF"/>
              </a:buClr>
              <a:buSzPts val="1400"/>
              <a:buFont typeface="Arvo"/>
              <a:buChar char="○"/>
              <a:defRPr>
                <a:solidFill>
                  <a:srgbClr val="FFFFFF"/>
                </a:solidFill>
                <a:latin typeface="Arvo"/>
                <a:ea typeface="Arvo"/>
                <a:cs typeface="Arvo"/>
                <a:sym typeface="Arvo"/>
              </a:defRPr>
            </a:lvl8pPr>
            <a:lvl9pPr lvl="8">
              <a:lnSpc>
                <a:spcPct val="115000"/>
              </a:lnSpc>
              <a:spcBef>
                <a:spcPts val="0"/>
              </a:spcBef>
              <a:spcAft>
                <a:spcPts val="1600"/>
              </a:spcAft>
              <a:buClr>
                <a:srgbClr val="FFFFFF"/>
              </a:buClr>
              <a:buSzPts val="1400"/>
              <a:buFont typeface="Arvo"/>
              <a:buChar char="■"/>
              <a:defRPr>
                <a:solidFill>
                  <a:srgbClr val="FFFFFF"/>
                </a:solidFill>
                <a:latin typeface="Arvo"/>
                <a:ea typeface="Arvo"/>
                <a:cs typeface="Arvo"/>
                <a:sym typeface="Arv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accent5">
              <a:lumMod val="50000"/>
            </a:schemeClr>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12"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jpeg"/><Relationship Id="rId11" Type="http://schemas.openxmlformats.org/officeDocument/2006/relationships/image" Target="../media/image15.png"/><Relationship Id="rId5" Type="http://schemas.openxmlformats.org/officeDocument/2006/relationships/image" Target="../media/image9.jpeg"/><Relationship Id="rId10" Type="http://schemas.openxmlformats.org/officeDocument/2006/relationships/image" Target="../media/image14.jpeg"/><Relationship Id="rId4" Type="http://schemas.openxmlformats.org/officeDocument/2006/relationships/image" Target="../media/image8.jpeg"/><Relationship Id="rId9"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2">
            <a:lumMod val="50000"/>
          </a:schemeClr>
        </a:solidFill>
        <a:effectLst/>
      </p:bgPr>
    </p:bg>
    <p:spTree>
      <p:nvGrpSpPr>
        <p:cNvPr id="1" name="Shape 58"/>
        <p:cNvGrpSpPr/>
        <p:nvPr/>
      </p:nvGrpSpPr>
      <p:grpSpPr>
        <a:xfrm>
          <a:off x="0" y="0"/>
          <a:ext cx="0" cy="0"/>
          <a:chOff x="0" y="0"/>
          <a:chExt cx="0" cy="0"/>
        </a:xfrm>
      </p:grpSpPr>
      <p:sp>
        <p:nvSpPr>
          <p:cNvPr id="59" name="Shape 59"/>
          <p:cNvSpPr txBox="1">
            <a:spLocks noGrp="1"/>
          </p:cNvSpPr>
          <p:nvPr>
            <p:ph type="ctrTitle"/>
          </p:nvPr>
        </p:nvSpPr>
        <p:spPr>
          <a:prstGeom prst="rect">
            <a:avLst/>
          </a:prstGeom>
          <a:noFill/>
        </p:spPr>
        <p:txBody>
          <a:bodyPr wrap="square" lIns="91425" tIns="91425" rIns="91425" bIns="91425" anchor="b" anchorCtr="0">
            <a:noAutofit/>
          </a:bodyPr>
          <a:lstStyle/>
          <a:p>
            <a:pPr marL="0" lvl="0" indent="0">
              <a:spcBef>
                <a:spcPts val="0"/>
              </a:spcBef>
              <a:buNone/>
            </a:pPr>
            <a:r>
              <a:rPr lang="es-419" dirty="0" err="1"/>
              <a:t>Venue</a:t>
            </a:r>
            <a:r>
              <a:rPr lang="es-419" dirty="0"/>
              <a:t> App </a:t>
            </a:r>
            <a:r>
              <a:rPr lang="en" dirty="0"/>
              <a:t>Project</a:t>
            </a:r>
          </a:p>
        </p:txBody>
      </p:sp>
      <p:pic>
        <p:nvPicPr>
          <p:cNvPr id="8" name="Imagen 7">
            <a:extLst>
              <a:ext uri="{FF2B5EF4-FFF2-40B4-BE49-F238E27FC236}">
                <a16:creationId xmlns:a16="http://schemas.microsoft.com/office/drawing/2014/main" id="{0BE05D77-9DE5-49F6-9F2D-0AEB8012694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971550"/>
            <a:ext cx="9144000" cy="3048000"/>
          </a:xfrm>
          <a:prstGeom prst="rect">
            <a:avLst/>
          </a:prstGeom>
        </p:spPr>
      </p:pic>
      <p:sp>
        <p:nvSpPr>
          <p:cNvPr id="60" name="Shape 60"/>
          <p:cNvSpPr txBox="1">
            <a:spLocks noGrp="1"/>
          </p:cNvSpPr>
          <p:nvPr>
            <p:ph type="subTitle" idx="1"/>
          </p:nvPr>
        </p:nvSpPr>
        <p:spPr>
          <a:xfrm>
            <a:off x="311700" y="3793650"/>
            <a:ext cx="8520600" cy="792600"/>
          </a:xfrm>
          <a:prstGeom prst="rect">
            <a:avLst/>
          </a:prstGeom>
        </p:spPr>
        <p:txBody>
          <a:bodyPr wrap="square" lIns="91425" tIns="91425" rIns="91425" bIns="91425" anchor="t" anchorCtr="0">
            <a:noAutofit/>
          </a:bodyPr>
          <a:lstStyle/>
          <a:p>
            <a:pPr marL="0" lvl="0" indent="0">
              <a:spcBef>
                <a:spcPts val="0"/>
              </a:spcBef>
              <a:buNone/>
            </a:pPr>
            <a:r>
              <a:rPr lang="es-419" dirty="0"/>
              <a:t>Guillermo Zerpa</a:t>
            </a:r>
            <a:endParaRPr lang="en" dirty="0"/>
          </a:p>
          <a:p>
            <a:pPr lvl="0"/>
            <a:r>
              <a:rPr lang="en" dirty="0"/>
              <a:t>@</a:t>
            </a:r>
            <a:r>
              <a:rPr lang="es-419" dirty="0"/>
              <a:t>Guiyed</a:t>
            </a:r>
            <a:r>
              <a:rPr lang="en" dirty="0"/>
              <a:t> on GitHub</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67508" y="223201"/>
            <a:ext cx="8222100" cy="1012800"/>
          </a:xfrm>
          <a:prstGeom prst="rect">
            <a:avLst/>
          </a:prstGeom>
        </p:spPr>
        <p:txBody>
          <a:bodyPr wrap="square" lIns="91425" tIns="91425" rIns="91425" bIns="91425" anchor="ctr" anchorCtr="0">
            <a:noAutofit/>
          </a:bodyPr>
          <a:lstStyle/>
          <a:p>
            <a:pPr marL="0" lvl="0" indent="0">
              <a:spcBef>
                <a:spcPts val="0"/>
              </a:spcBef>
              <a:buNone/>
            </a:pPr>
            <a:r>
              <a:rPr lang="en" dirty="0"/>
              <a:t>Demo </a:t>
            </a:r>
            <a:r>
              <a:rPr lang="en" sz="2800" dirty="0"/>
              <a:t>(</a:t>
            </a:r>
            <a:r>
              <a:rPr lang="es-419" sz="2800" dirty="0" err="1"/>
              <a:t>User</a:t>
            </a:r>
            <a:r>
              <a:rPr lang="es-419" sz="2800" dirty="0"/>
              <a:t> </a:t>
            </a:r>
            <a:r>
              <a:rPr lang="es-419" sz="2800" dirty="0" err="1"/>
              <a:t>Signup</a:t>
            </a:r>
            <a:r>
              <a:rPr lang="es-419" sz="2800" dirty="0"/>
              <a:t>)</a:t>
            </a:r>
            <a:endParaRPr lang="en" sz="3200" dirty="0"/>
          </a:p>
        </p:txBody>
      </p:sp>
      <p:pic>
        <p:nvPicPr>
          <p:cNvPr id="2" name="Imagen 1">
            <a:extLst>
              <a:ext uri="{FF2B5EF4-FFF2-40B4-BE49-F238E27FC236}">
                <a16:creationId xmlns:a16="http://schemas.microsoft.com/office/drawing/2014/main" id="{B729F2C1-4819-4F22-A845-61BA2D5D3C2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2000" y="1168028"/>
            <a:ext cx="6400000" cy="3600000"/>
          </a:xfrm>
          <a:prstGeom prst="rect">
            <a:avLst/>
          </a:prstGeom>
        </p:spPr>
      </p:pic>
    </p:spTree>
    <p:extLst>
      <p:ext uri="{BB962C8B-B14F-4D97-AF65-F5344CB8AC3E}">
        <p14:creationId xmlns:p14="http://schemas.microsoft.com/office/powerpoint/2010/main" val="4270403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67508" y="223201"/>
            <a:ext cx="8222100" cy="1012800"/>
          </a:xfrm>
          <a:prstGeom prst="rect">
            <a:avLst/>
          </a:prstGeom>
        </p:spPr>
        <p:txBody>
          <a:bodyPr wrap="square" lIns="91425" tIns="91425" rIns="91425" bIns="91425" anchor="ctr" anchorCtr="0">
            <a:noAutofit/>
          </a:bodyPr>
          <a:lstStyle/>
          <a:p>
            <a:pPr marL="0" lvl="0" indent="0">
              <a:spcBef>
                <a:spcPts val="0"/>
              </a:spcBef>
              <a:buNone/>
            </a:pPr>
            <a:r>
              <a:rPr lang="en" dirty="0"/>
              <a:t>Demo </a:t>
            </a:r>
            <a:r>
              <a:rPr lang="en" sz="2800" dirty="0"/>
              <a:t>(</a:t>
            </a:r>
            <a:r>
              <a:rPr lang="es-419" sz="2800" dirty="0" err="1"/>
              <a:t>Admin</a:t>
            </a:r>
            <a:r>
              <a:rPr lang="es-419" sz="2800" dirty="0"/>
              <a:t> </a:t>
            </a:r>
            <a:r>
              <a:rPr lang="es-419" sz="2800" dirty="0" err="1"/>
              <a:t>Dashboard</a:t>
            </a:r>
            <a:r>
              <a:rPr lang="es-419" sz="2800" dirty="0"/>
              <a:t>)</a:t>
            </a:r>
            <a:endParaRPr lang="en" sz="3200" dirty="0"/>
          </a:p>
        </p:txBody>
      </p:sp>
      <p:pic>
        <p:nvPicPr>
          <p:cNvPr id="3" name="Imagen 2">
            <a:extLst>
              <a:ext uri="{FF2B5EF4-FFF2-40B4-BE49-F238E27FC236}">
                <a16:creationId xmlns:a16="http://schemas.microsoft.com/office/drawing/2014/main" id="{BDD44EFD-03DB-4839-BC36-49C197A2367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2000" y="1169261"/>
            <a:ext cx="6400000" cy="3600000"/>
          </a:xfrm>
          <a:prstGeom prst="rect">
            <a:avLst/>
          </a:prstGeom>
        </p:spPr>
      </p:pic>
    </p:spTree>
    <p:extLst>
      <p:ext uri="{BB962C8B-B14F-4D97-AF65-F5344CB8AC3E}">
        <p14:creationId xmlns:p14="http://schemas.microsoft.com/office/powerpoint/2010/main" val="1259515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67508" y="223201"/>
            <a:ext cx="8222100" cy="1012800"/>
          </a:xfrm>
          <a:prstGeom prst="rect">
            <a:avLst/>
          </a:prstGeom>
        </p:spPr>
        <p:txBody>
          <a:bodyPr wrap="square" lIns="91425" tIns="91425" rIns="91425" bIns="91425" anchor="ctr" anchorCtr="0">
            <a:noAutofit/>
          </a:bodyPr>
          <a:lstStyle/>
          <a:p>
            <a:pPr marL="0" lvl="0" indent="0">
              <a:spcBef>
                <a:spcPts val="0"/>
              </a:spcBef>
              <a:buNone/>
            </a:pPr>
            <a:r>
              <a:rPr lang="en" dirty="0"/>
              <a:t>Demo </a:t>
            </a:r>
            <a:r>
              <a:rPr lang="en" sz="2800" dirty="0"/>
              <a:t>(</a:t>
            </a:r>
            <a:r>
              <a:rPr lang="es-419" sz="2800" dirty="0" err="1"/>
              <a:t>Manage</a:t>
            </a:r>
            <a:r>
              <a:rPr lang="es-419" sz="2800" dirty="0"/>
              <a:t> </a:t>
            </a:r>
            <a:r>
              <a:rPr lang="es-419" sz="2800" dirty="0" err="1"/>
              <a:t>Users</a:t>
            </a:r>
            <a:r>
              <a:rPr lang="es-419" sz="2800" dirty="0"/>
              <a:t> </a:t>
            </a:r>
            <a:r>
              <a:rPr lang="es-419" sz="2800" dirty="0" err="1"/>
              <a:t>by</a:t>
            </a:r>
            <a:r>
              <a:rPr lang="es-419" sz="2800" dirty="0"/>
              <a:t> </a:t>
            </a:r>
            <a:r>
              <a:rPr lang="es-419" sz="2800" dirty="0" err="1"/>
              <a:t>Admin</a:t>
            </a:r>
            <a:r>
              <a:rPr lang="es-419" sz="2800" dirty="0"/>
              <a:t> - </a:t>
            </a:r>
            <a:r>
              <a:rPr lang="es-419" sz="2800" dirty="0" err="1"/>
              <a:t>Index</a:t>
            </a:r>
            <a:r>
              <a:rPr lang="es-419" sz="2800" dirty="0"/>
              <a:t>)</a:t>
            </a:r>
            <a:endParaRPr lang="en" sz="3200" dirty="0"/>
          </a:p>
        </p:txBody>
      </p:sp>
      <p:pic>
        <p:nvPicPr>
          <p:cNvPr id="3" name="Imagen 2">
            <a:extLst>
              <a:ext uri="{FF2B5EF4-FFF2-40B4-BE49-F238E27FC236}">
                <a16:creationId xmlns:a16="http://schemas.microsoft.com/office/drawing/2014/main" id="{ECB4FC6A-1F8C-4A56-959C-DBCDCDB305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2000" y="1169261"/>
            <a:ext cx="6400000" cy="3600000"/>
          </a:xfrm>
          <a:prstGeom prst="rect">
            <a:avLst/>
          </a:prstGeom>
        </p:spPr>
      </p:pic>
    </p:spTree>
    <p:extLst>
      <p:ext uri="{BB962C8B-B14F-4D97-AF65-F5344CB8AC3E}">
        <p14:creationId xmlns:p14="http://schemas.microsoft.com/office/powerpoint/2010/main" val="1308755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67508" y="223201"/>
            <a:ext cx="8222100" cy="1012800"/>
          </a:xfrm>
          <a:prstGeom prst="rect">
            <a:avLst/>
          </a:prstGeom>
        </p:spPr>
        <p:txBody>
          <a:bodyPr wrap="square" lIns="91425" tIns="91425" rIns="91425" bIns="91425" anchor="ctr" anchorCtr="0">
            <a:noAutofit/>
          </a:bodyPr>
          <a:lstStyle/>
          <a:p>
            <a:pPr marL="0" lvl="0" indent="0">
              <a:spcBef>
                <a:spcPts val="0"/>
              </a:spcBef>
              <a:buNone/>
            </a:pPr>
            <a:r>
              <a:rPr lang="en" dirty="0"/>
              <a:t>Demo </a:t>
            </a:r>
            <a:r>
              <a:rPr lang="en" sz="2800" dirty="0"/>
              <a:t>(</a:t>
            </a:r>
            <a:r>
              <a:rPr lang="es-419" sz="2800" dirty="0" err="1"/>
              <a:t>Manage</a:t>
            </a:r>
            <a:r>
              <a:rPr lang="es-419" sz="2800" dirty="0"/>
              <a:t> </a:t>
            </a:r>
            <a:r>
              <a:rPr lang="es-419" sz="2800" dirty="0" err="1"/>
              <a:t>Users</a:t>
            </a:r>
            <a:r>
              <a:rPr lang="es-419" sz="2800" dirty="0"/>
              <a:t> </a:t>
            </a:r>
            <a:r>
              <a:rPr lang="es-419" sz="2800" dirty="0" err="1"/>
              <a:t>by</a:t>
            </a:r>
            <a:r>
              <a:rPr lang="es-419" sz="2800" dirty="0"/>
              <a:t> </a:t>
            </a:r>
            <a:r>
              <a:rPr lang="es-419" sz="2800" dirty="0" err="1"/>
              <a:t>Admin</a:t>
            </a:r>
            <a:r>
              <a:rPr lang="es-419" sz="2800" dirty="0"/>
              <a:t> – </a:t>
            </a:r>
            <a:r>
              <a:rPr lang="es-419" sz="2800" dirty="0" err="1"/>
              <a:t>Add</a:t>
            </a:r>
            <a:r>
              <a:rPr lang="es-419" sz="2800" dirty="0"/>
              <a:t>)</a:t>
            </a:r>
            <a:endParaRPr lang="en" sz="3200" dirty="0"/>
          </a:p>
        </p:txBody>
      </p:sp>
      <p:pic>
        <p:nvPicPr>
          <p:cNvPr id="2" name="Imagen 1">
            <a:extLst>
              <a:ext uri="{FF2B5EF4-FFF2-40B4-BE49-F238E27FC236}">
                <a16:creationId xmlns:a16="http://schemas.microsoft.com/office/drawing/2014/main" id="{4A61DF49-7A3A-49B1-84F0-16AA38D79F8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2000" y="1168029"/>
            <a:ext cx="6400000" cy="3600000"/>
          </a:xfrm>
          <a:prstGeom prst="rect">
            <a:avLst/>
          </a:prstGeom>
        </p:spPr>
      </p:pic>
    </p:spTree>
    <p:extLst>
      <p:ext uri="{BB962C8B-B14F-4D97-AF65-F5344CB8AC3E}">
        <p14:creationId xmlns:p14="http://schemas.microsoft.com/office/powerpoint/2010/main" val="1205931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67508" y="223201"/>
            <a:ext cx="8222100" cy="1012800"/>
          </a:xfrm>
          <a:prstGeom prst="rect">
            <a:avLst/>
          </a:prstGeom>
        </p:spPr>
        <p:txBody>
          <a:bodyPr wrap="square" lIns="91425" tIns="91425" rIns="91425" bIns="91425" anchor="ctr" anchorCtr="0">
            <a:noAutofit/>
          </a:bodyPr>
          <a:lstStyle/>
          <a:p>
            <a:pPr marL="0" lvl="0" indent="0">
              <a:spcBef>
                <a:spcPts val="0"/>
              </a:spcBef>
              <a:buNone/>
            </a:pPr>
            <a:r>
              <a:rPr lang="en" dirty="0"/>
              <a:t>Demo </a:t>
            </a:r>
            <a:r>
              <a:rPr lang="en" sz="2800" dirty="0"/>
              <a:t>(</a:t>
            </a:r>
            <a:r>
              <a:rPr lang="es-419" sz="2800" dirty="0" err="1"/>
              <a:t>Manage</a:t>
            </a:r>
            <a:r>
              <a:rPr lang="es-419" sz="2800" dirty="0"/>
              <a:t> </a:t>
            </a:r>
            <a:r>
              <a:rPr lang="es-419" sz="2800" dirty="0" err="1"/>
              <a:t>Users</a:t>
            </a:r>
            <a:r>
              <a:rPr lang="es-419" sz="2800" dirty="0"/>
              <a:t> </a:t>
            </a:r>
            <a:r>
              <a:rPr lang="es-419" sz="2800" dirty="0" err="1"/>
              <a:t>by</a:t>
            </a:r>
            <a:r>
              <a:rPr lang="es-419" sz="2800" dirty="0"/>
              <a:t> </a:t>
            </a:r>
            <a:r>
              <a:rPr lang="es-419" sz="2800" dirty="0" err="1"/>
              <a:t>Admin</a:t>
            </a:r>
            <a:r>
              <a:rPr lang="es-419" sz="2800" dirty="0"/>
              <a:t> – </a:t>
            </a:r>
            <a:r>
              <a:rPr lang="es-419" sz="2800" dirty="0" err="1"/>
              <a:t>edit</a:t>
            </a:r>
            <a:r>
              <a:rPr lang="es-419" sz="2800" dirty="0"/>
              <a:t>)</a:t>
            </a:r>
            <a:endParaRPr lang="en" sz="3200" dirty="0"/>
          </a:p>
        </p:txBody>
      </p:sp>
      <p:pic>
        <p:nvPicPr>
          <p:cNvPr id="3" name="Imagen 2">
            <a:extLst>
              <a:ext uri="{FF2B5EF4-FFF2-40B4-BE49-F238E27FC236}">
                <a16:creationId xmlns:a16="http://schemas.microsoft.com/office/drawing/2014/main" id="{6814D12D-531B-4359-9607-DA528F7B2DB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2000" y="1169261"/>
            <a:ext cx="6400000" cy="3600000"/>
          </a:xfrm>
          <a:prstGeom prst="rect">
            <a:avLst/>
          </a:prstGeom>
        </p:spPr>
      </p:pic>
    </p:spTree>
    <p:extLst>
      <p:ext uri="{BB962C8B-B14F-4D97-AF65-F5344CB8AC3E}">
        <p14:creationId xmlns:p14="http://schemas.microsoft.com/office/powerpoint/2010/main" val="1932931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67508" y="223201"/>
            <a:ext cx="8222100" cy="1012800"/>
          </a:xfrm>
          <a:prstGeom prst="rect">
            <a:avLst/>
          </a:prstGeom>
        </p:spPr>
        <p:txBody>
          <a:bodyPr wrap="square" lIns="91425" tIns="91425" rIns="91425" bIns="91425" anchor="ctr" anchorCtr="0">
            <a:noAutofit/>
          </a:bodyPr>
          <a:lstStyle/>
          <a:p>
            <a:pPr marL="0" lvl="0" indent="0">
              <a:spcBef>
                <a:spcPts val="0"/>
              </a:spcBef>
              <a:buNone/>
            </a:pPr>
            <a:r>
              <a:rPr lang="en" dirty="0"/>
              <a:t>Demo </a:t>
            </a:r>
            <a:r>
              <a:rPr lang="en" sz="2800" dirty="0"/>
              <a:t>(</a:t>
            </a:r>
            <a:r>
              <a:rPr lang="es-419" sz="2800" dirty="0" err="1"/>
              <a:t>Manage</a:t>
            </a:r>
            <a:r>
              <a:rPr lang="es-419" sz="2800" dirty="0"/>
              <a:t> </a:t>
            </a:r>
            <a:r>
              <a:rPr lang="es-419" sz="2800" dirty="0" err="1"/>
              <a:t>Users</a:t>
            </a:r>
            <a:r>
              <a:rPr lang="es-419" sz="2800" dirty="0"/>
              <a:t> </a:t>
            </a:r>
            <a:r>
              <a:rPr lang="es-419" sz="2800" dirty="0" err="1"/>
              <a:t>by</a:t>
            </a:r>
            <a:r>
              <a:rPr lang="es-419" sz="2800" dirty="0"/>
              <a:t> </a:t>
            </a:r>
            <a:r>
              <a:rPr lang="es-419" sz="2800" dirty="0" err="1"/>
              <a:t>Admin</a:t>
            </a:r>
            <a:r>
              <a:rPr lang="es-419" sz="2800" dirty="0"/>
              <a:t> - </a:t>
            </a:r>
            <a:r>
              <a:rPr lang="es-419" sz="2800" dirty="0" err="1"/>
              <a:t>delete</a:t>
            </a:r>
            <a:r>
              <a:rPr lang="es-419" sz="2800" dirty="0"/>
              <a:t>)</a:t>
            </a:r>
            <a:endParaRPr lang="en" sz="3200" dirty="0"/>
          </a:p>
        </p:txBody>
      </p:sp>
      <p:pic>
        <p:nvPicPr>
          <p:cNvPr id="3" name="Imagen 2">
            <a:extLst>
              <a:ext uri="{FF2B5EF4-FFF2-40B4-BE49-F238E27FC236}">
                <a16:creationId xmlns:a16="http://schemas.microsoft.com/office/drawing/2014/main" id="{E5410F6A-5D54-43D6-B319-261DE3DAA8B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2000" y="1169261"/>
            <a:ext cx="6400000" cy="3600000"/>
          </a:xfrm>
          <a:prstGeom prst="rect">
            <a:avLst/>
          </a:prstGeom>
        </p:spPr>
      </p:pic>
    </p:spTree>
    <p:extLst>
      <p:ext uri="{BB962C8B-B14F-4D97-AF65-F5344CB8AC3E}">
        <p14:creationId xmlns:p14="http://schemas.microsoft.com/office/powerpoint/2010/main" val="3445817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67508" y="223201"/>
            <a:ext cx="8222100" cy="1012800"/>
          </a:xfrm>
          <a:prstGeom prst="rect">
            <a:avLst/>
          </a:prstGeom>
        </p:spPr>
        <p:txBody>
          <a:bodyPr wrap="square" lIns="91425" tIns="91425" rIns="91425" bIns="91425" anchor="ctr" anchorCtr="0">
            <a:noAutofit/>
          </a:bodyPr>
          <a:lstStyle/>
          <a:p>
            <a:pPr marL="0" lvl="0" indent="0">
              <a:spcBef>
                <a:spcPts val="0"/>
              </a:spcBef>
              <a:buNone/>
            </a:pPr>
            <a:r>
              <a:rPr lang="en" dirty="0"/>
              <a:t>Demo </a:t>
            </a:r>
            <a:r>
              <a:rPr lang="en" sz="2800" dirty="0"/>
              <a:t>(</a:t>
            </a:r>
            <a:r>
              <a:rPr lang="es-419" sz="2800" dirty="0" err="1"/>
              <a:t>Manage</a:t>
            </a:r>
            <a:r>
              <a:rPr lang="es-419" sz="2800" dirty="0"/>
              <a:t> </a:t>
            </a:r>
            <a:r>
              <a:rPr lang="es-419" sz="2800" dirty="0" err="1"/>
              <a:t>Events</a:t>
            </a:r>
            <a:r>
              <a:rPr lang="es-419" sz="2800" dirty="0"/>
              <a:t> </a:t>
            </a:r>
            <a:r>
              <a:rPr lang="es-419" sz="2800" dirty="0" err="1"/>
              <a:t>by</a:t>
            </a:r>
            <a:r>
              <a:rPr lang="es-419" sz="2800" dirty="0"/>
              <a:t> </a:t>
            </a:r>
            <a:r>
              <a:rPr lang="es-419" sz="2800" dirty="0" err="1"/>
              <a:t>Admin</a:t>
            </a:r>
            <a:r>
              <a:rPr lang="es-419" sz="2800" dirty="0"/>
              <a:t>)</a:t>
            </a:r>
            <a:endParaRPr lang="en" sz="3200" dirty="0"/>
          </a:p>
        </p:txBody>
      </p:sp>
      <p:pic>
        <p:nvPicPr>
          <p:cNvPr id="2" name="Imagen 1">
            <a:extLst>
              <a:ext uri="{FF2B5EF4-FFF2-40B4-BE49-F238E27FC236}">
                <a16:creationId xmlns:a16="http://schemas.microsoft.com/office/drawing/2014/main" id="{A149F033-E614-452D-9BAF-C49F22286C9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2000" y="1169261"/>
            <a:ext cx="6400000" cy="3600000"/>
          </a:xfrm>
          <a:prstGeom prst="rect">
            <a:avLst/>
          </a:prstGeom>
        </p:spPr>
      </p:pic>
    </p:spTree>
    <p:extLst>
      <p:ext uri="{BB962C8B-B14F-4D97-AF65-F5344CB8AC3E}">
        <p14:creationId xmlns:p14="http://schemas.microsoft.com/office/powerpoint/2010/main" val="3063342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67508" y="223201"/>
            <a:ext cx="8222100" cy="1012800"/>
          </a:xfrm>
          <a:prstGeom prst="rect">
            <a:avLst/>
          </a:prstGeom>
        </p:spPr>
        <p:txBody>
          <a:bodyPr wrap="square" lIns="91425" tIns="91425" rIns="91425" bIns="91425" anchor="ctr" anchorCtr="0">
            <a:noAutofit/>
          </a:bodyPr>
          <a:lstStyle/>
          <a:p>
            <a:pPr marL="0" lvl="0" indent="0">
              <a:spcBef>
                <a:spcPts val="0"/>
              </a:spcBef>
              <a:buNone/>
            </a:pPr>
            <a:r>
              <a:rPr lang="en" dirty="0"/>
              <a:t>Demo </a:t>
            </a:r>
            <a:r>
              <a:rPr lang="en" sz="2800" dirty="0"/>
              <a:t>(</a:t>
            </a:r>
            <a:r>
              <a:rPr lang="es-419" sz="2800" dirty="0" err="1"/>
              <a:t>Manage</a:t>
            </a:r>
            <a:r>
              <a:rPr lang="es-419" sz="2800" dirty="0"/>
              <a:t> </a:t>
            </a:r>
            <a:r>
              <a:rPr lang="es-419" sz="2800" dirty="0" err="1"/>
              <a:t>Categories</a:t>
            </a:r>
            <a:r>
              <a:rPr lang="es-419" sz="2800" dirty="0"/>
              <a:t> </a:t>
            </a:r>
            <a:r>
              <a:rPr lang="es-419" sz="2800" dirty="0" err="1"/>
              <a:t>by</a:t>
            </a:r>
            <a:r>
              <a:rPr lang="es-419" sz="2800" dirty="0"/>
              <a:t> </a:t>
            </a:r>
            <a:r>
              <a:rPr lang="es-419" sz="2800" dirty="0" err="1"/>
              <a:t>Admin</a:t>
            </a:r>
            <a:r>
              <a:rPr lang="es-419" sz="2800" dirty="0"/>
              <a:t>)</a:t>
            </a:r>
            <a:endParaRPr lang="en" sz="3200" dirty="0"/>
          </a:p>
        </p:txBody>
      </p:sp>
      <p:pic>
        <p:nvPicPr>
          <p:cNvPr id="2" name="Imagen 1">
            <a:extLst>
              <a:ext uri="{FF2B5EF4-FFF2-40B4-BE49-F238E27FC236}">
                <a16:creationId xmlns:a16="http://schemas.microsoft.com/office/drawing/2014/main" id="{577DDFEE-87F4-431F-A15F-FF5FCADC9F0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2000" y="1169261"/>
            <a:ext cx="6400000" cy="3600000"/>
          </a:xfrm>
          <a:prstGeom prst="rect">
            <a:avLst/>
          </a:prstGeom>
        </p:spPr>
      </p:pic>
    </p:spTree>
    <p:extLst>
      <p:ext uri="{BB962C8B-B14F-4D97-AF65-F5344CB8AC3E}">
        <p14:creationId xmlns:p14="http://schemas.microsoft.com/office/powerpoint/2010/main" val="3695007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67508" y="223201"/>
            <a:ext cx="8222100" cy="1012800"/>
          </a:xfrm>
          <a:prstGeom prst="rect">
            <a:avLst/>
          </a:prstGeom>
        </p:spPr>
        <p:txBody>
          <a:bodyPr wrap="square" lIns="91425" tIns="91425" rIns="91425" bIns="91425" anchor="ctr" anchorCtr="0">
            <a:noAutofit/>
          </a:bodyPr>
          <a:lstStyle/>
          <a:p>
            <a:pPr marL="0" lvl="0" indent="0">
              <a:spcBef>
                <a:spcPts val="0"/>
              </a:spcBef>
              <a:buNone/>
            </a:pPr>
            <a:r>
              <a:rPr lang="en" dirty="0"/>
              <a:t>Demo </a:t>
            </a:r>
            <a:r>
              <a:rPr lang="en" sz="2800" dirty="0"/>
              <a:t>(</a:t>
            </a:r>
            <a:r>
              <a:rPr lang="es-419" sz="2800" dirty="0" err="1"/>
              <a:t>Manage</a:t>
            </a:r>
            <a:r>
              <a:rPr lang="es-419" sz="2800" dirty="0"/>
              <a:t> </a:t>
            </a:r>
            <a:r>
              <a:rPr lang="es-419" sz="2800" dirty="0" err="1"/>
              <a:t>Memberships</a:t>
            </a:r>
            <a:r>
              <a:rPr lang="es-419" sz="2800" dirty="0"/>
              <a:t> </a:t>
            </a:r>
            <a:r>
              <a:rPr lang="es-419" sz="2800" dirty="0" err="1"/>
              <a:t>by</a:t>
            </a:r>
            <a:r>
              <a:rPr lang="es-419" sz="2800" dirty="0"/>
              <a:t> Amin)</a:t>
            </a:r>
            <a:endParaRPr lang="en" sz="3200" dirty="0"/>
          </a:p>
        </p:txBody>
      </p:sp>
      <p:pic>
        <p:nvPicPr>
          <p:cNvPr id="2" name="Imagen 1">
            <a:extLst>
              <a:ext uri="{FF2B5EF4-FFF2-40B4-BE49-F238E27FC236}">
                <a16:creationId xmlns:a16="http://schemas.microsoft.com/office/drawing/2014/main" id="{43F1C7E6-FE5C-4E8B-95B0-E69BC6F0B0A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2000" y="1166796"/>
            <a:ext cx="6400000" cy="3600000"/>
          </a:xfrm>
          <a:prstGeom prst="rect">
            <a:avLst/>
          </a:prstGeom>
        </p:spPr>
      </p:pic>
    </p:spTree>
    <p:extLst>
      <p:ext uri="{BB962C8B-B14F-4D97-AF65-F5344CB8AC3E}">
        <p14:creationId xmlns:p14="http://schemas.microsoft.com/office/powerpoint/2010/main" val="3125108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67508" y="223201"/>
            <a:ext cx="8222100" cy="1012800"/>
          </a:xfrm>
          <a:prstGeom prst="rect">
            <a:avLst/>
          </a:prstGeom>
        </p:spPr>
        <p:txBody>
          <a:bodyPr wrap="square" lIns="91425" tIns="91425" rIns="91425" bIns="91425" anchor="ctr" anchorCtr="0">
            <a:noAutofit/>
          </a:bodyPr>
          <a:lstStyle/>
          <a:p>
            <a:pPr marL="0" lvl="0" indent="0">
              <a:spcBef>
                <a:spcPts val="0"/>
              </a:spcBef>
              <a:buNone/>
            </a:pPr>
            <a:r>
              <a:rPr lang="en" dirty="0"/>
              <a:t>Demo </a:t>
            </a:r>
            <a:r>
              <a:rPr lang="en" sz="2800" dirty="0"/>
              <a:t>(</a:t>
            </a:r>
            <a:r>
              <a:rPr lang="es-419" sz="2800" dirty="0" err="1"/>
              <a:t>Manage</a:t>
            </a:r>
            <a:r>
              <a:rPr lang="es-419" sz="2800" dirty="0"/>
              <a:t> </a:t>
            </a:r>
            <a:r>
              <a:rPr lang="es-419" sz="2800" dirty="0" err="1"/>
              <a:t>Bookings</a:t>
            </a:r>
            <a:r>
              <a:rPr lang="es-419" sz="2800" dirty="0"/>
              <a:t> </a:t>
            </a:r>
            <a:r>
              <a:rPr lang="es-419" sz="2800" dirty="0" err="1"/>
              <a:t>by</a:t>
            </a:r>
            <a:r>
              <a:rPr lang="es-419" sz="2800" dirty="0"/>
              <a:t> </a:t>
            </a:r>
            <a:r>
              <a:rPr lang="es-419" sz="2800" dirty="0" err="1"/>
              <a:t>Admin</a:t>
            </a:r>
            <a:r>
              <a:rPr lang="es-419" sz="2800" dirty="0"/>
              <a:t>)</a:t>
            </a:r>
            <a:endParaRPr lang="en" sz="3200" dirty="0"/>
          </a:p>
        </p:txBody>
      </p:sp>
      <p:pic>
        <p:nvPicPr>
          <p:cNvPr id="2" name="Imagen 1">
            <a:extLst>
              <a:ext uri="{FF2B5EF4-FFF2-40B4-BE49-F238E27FC236}">
                <a16:creationId xmlns:a16="http://schemas.microsoft.com/office/drawing/2014/main" id="{361DE606-3195-4896-BA03-2D26FBEFA13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2000" y="1169261"/>
            <a:ext cx="6400000" cy="3600000"/>
          </a:xfrm>
          <a:prstGeom prst="rect">
            <a:avLst/>
          </a:prstGeom>
        </p:spPr>
      </p:pic>
    </p:spTree>
    <p:extLst>
      <p:ext uri="{BB962C8B-B14F-4D97-AF65-F5344CB8AC3E}">
        <p14:creationId xmlns:p14="http://schemas.microsoft.com/office/powerpoint/2010/main" val="2771159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471900" y="671985"/>
            <a:ext cx="8222100" cy="1327500"/>
          </a:xfrm>
          <a:prstGeom prst="rect">
            <a:avLst/>
          </a:prstGeom>
        </p:spPr>
        <p:txBody>
          <a:bodyPr wrap="square" lIns="91425" tIns="91425" rIns="91425" bIns="91425" anchor="b" anchorCtr="0">
            <a:noAutofit/>
          </a:bodyPr>
          <a:lstStyle/>
          <a:p>
            <a:pPr marL="0" lvl="0" indent="0">
              <a:spcBef>
                <a:spcPts val="0"/>
              </a:spcBef>
              <a:buNone/>
            </a:pPr>
            <a:r>
              <a:rPr lang="en" dirty="0"/>
              <a:t>Description</a:t>
            </a:r>
          </a:p>
        </p:txBody>
      </p:sp>
      <p:sp>
        <p:nvSpPr>
          <p:cNvPr id="66" name="Shape 66"/>
          <p:cNvSpPr txBox="1">
            <a:spLocks noGrp="1"/>
          </p:cNvSpPr>
          <p:nvPr>
            <p:ph type="body" idx="1"/>
          </p:nvPr>
        </p:nvSpPr>
        <p:spPr>
          <a:xfrm>
            <a:off x="471900" y="2098950"/>
            <a:ext cx="8222100" cy="2639916"/>
          </a:xfrm>
          <a:prstGeom prst="rect">
            <a:avLst/>
          </a:prstGeom>
        </p:spPr>
        <p:txBody>
          <a:bodyPr wrap="square" lIns="91425" tIns="91425" rIns="91425" bIns="91425" anchor="t" anchorCtr="0">
            <a:noAutofit/>
          </a:bodyPr>
          <a:lstStyle/>
          <a:p>
            <a:pPr lvl="0">
              <a:buNone/>
            </a:pPr>
            <a:r>
              <a:rPr lang="en-US" b="1" i="1" dirty="0" err="1"/>
              <a:t>VenueApp</a:t>
            </a:r>
            <a:r>
              <a:rPr lang="en-US" dirty="0"/>
              <a:t> is an event ticketing Web application that allows staff members  of any organization to manage and track reservations for the events they offer. It also allows consumers to browse the webpage for available events and make a reservation online. </a:t>
            </a:r>
          </a:p>
          <a:p>
            <a:pPr lvl="0">
              <a:buNone/>
            </a:pPr>
            <a:r>
              <a:rPr lang="en-US" dirty="0"/>
              <a:t>This application could become a customizable platform for any business owner who needs to manage users, events, memberships, reservations, tickets, promotions etc.</a:t>
            </a:r>
            <a:endParaRPr lang="e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67508" y="223201"/>
            <a:ext cx="8222100" cy="1012800"/>
          </a:xfrm>
          <a:prstGeom prst="rect">
            <a:avLst/>
          </a:prstGeom>
        </p:spPr>
        <p:txBody>
          <a:bodyPr wrap="square" lIns="91425" tIns="91425" rIns="91425" bIns="91425" anchor="ctr" anchorCtr="0">
            <a:noAutofit/>
          </a:bodyPr>
          <a:lstStyle/>
          <a:p>
            <a:pPr marL="0" lvl="0" indent="0">
              <a:spcBef>
                <a:spcPts val="0"/>
              </a:spcBef>
              <a:buNone/>
            </a:pPr>
            <a:r>
              <a:rPr lang="en" dirty="0"/>
              <a:t>Demo </a:t>
            </a:r>
            <a:r>
              <a:rPr lang="en" sz="2800" dirty="0"/>
              <a:t>(</a:t>
            </a:r>
            <a:r>
              <a:rPr lang="es-419" sz="2800" dirty="0" err="1"/>
              <a:t>Interacting</a:t>
            </a:r>
            <a:r>
              <a:rPr lang="es-419" sz="2800" dirty="0"/>
              <a:t> </a:t>
            </a:r>
            <a:r>
              <a:rPr lang="es-419" sz="2800" dirty="0" err="1"/>
              <a:t>Event</a:t>
            </a:r>
            <a:r>
              <a:rPr lang="es-419" sz="2800" dirty="0"/>
              <a:t> API - show)</a:t>
            </a:r>
            <a:endParaRPr lang="en" sz="3200" dirty="0"/>
          </a:p>
        </p:txBody>
      </p:sp>
      <p:pic>
        <p:nvPicPr>
          <p:cNvPr id="2" name="Imagen 1">
            <a:extLst>
              <a:ext uri="{FF2B5EF4-FFF2-40B4-BE49-F238E27FC236}">
                <a16:creationId xmlns:a16="http://schemas.microsoft.com/office/drawing/2014/main" id="{B4A14F10-60B0-4443-8C44-BAC559FAC25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2000" y="1168027"/>
            <a:ext cx="6400000" cy="3600000"/>
          </a:xfrm>
          <a:prstGeom prst="rect">
            <a:avLst/>
          </a:prstGeom>
        </p:spPr>
      </p:pic>
    </p:spTree>
    <p:extLst>
      <p:ext uri="{BB962C8B-B14F-4D97-AF65-F5344CB8AC3E}">
        <p14:creationId xmlns:p14="http://schemas.microsoft.com/office/powerpoint/2010/main" val="42253387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67508" y="223201"/>
            <a:ext cx="8222100" cy="1012800"/>
          </a:xfrm>
          <a:prstGeom prst="rect">
            <a:avLst/>
          </a:prstGeom>
        </p:spPr>
        <p:txBody>
          <a:bodyPr wrap="square" lIns="91425" tIns="91425" rIns="91425" bIns="91425" anchor="ctr" anchorCtr="0">
            <a:noAutofit/>
          </a:bodyPr>
          <a:lstStyle/>
          <a:p>
            <a:pPr marL="0" lvl="0" indent="0">
              <a:spcBef>
                <a:spcPts val="0"/>
              </a:spcBef>
              <a:buNone/>
            </a:pPr>
            <a:r>
              <a:rPr lang="en" dirty="0"/>
              <a:t>Demo </a:t>
            </a:r>
            <a:r>
              <a:rPr lang="en" sz="2800" dirty="0"/>
              <a:t>(</a:t>
            </a:r>
            <a:r>
              <a:rPr lang="es-419" sz="2800" dirty="0" err="1"/>
              <a:t>Interacting</a:t>
            </a:r>
            <a:r>
              <a:rPr lang="es-419" sz="2800" dirty="0"/>
              <a:t> </a:t>
            </a:r>
            <a:r>
              <a:rPr lang="es-419" sz="2800" dirty="0" err="1"/>
              <a:t>Event</a:t>
            </a:r>
            <a:r>
              <a:rPr lang="es-419" sz="2800" dirty="0"/>
              <a:t> API - </a:t>
            </a:r>
            <a:r>
              <a:rPr lang="es-419" sz="2800" dirty="0" err="1"/>
              <a:t>details</a:t>
            </a:r>
            <a:r>
              <a:rPr lang="es-419" sz="2800" dirty="0"/>
              <a:t>)</a:t>
            </a:r>
            <a:endParaRPr lang="en" sz="3200" dirty="0"/>
          </a:p>
        </p:txBody>
      </p:sp>
      <p:pic>
        <p:nvPicPr>
          <p:cNvPr id="2" name="Imagen 1">
            <a:extLst>
              <a:ext uri="{FF2B5EF4-FFF2-40B4-BE49-F238E27FC236}">
                <a16:creationId xmlns:a16="http://schemas.microsoft.com/office/drawing/2014/main" id="{CF0F1EC1-8977-4427-8812-628B38C7BA2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2000" y="1168030"/>
            <a:ext cx="6400000" cy="3600000"/>
          </a:xfrm>
          <a:prstGeom prst="rect">
            <a:avLst/>
          </a:prstGeom>
        </p:spPr>
      </p:pic>
    </p:spTree>
    <p:extLst>
      <p:ext uri="{BB962C8B-B14F-4D97-AF65-F5344CB8AC3E}">
        <p14:creationId xmlns:p14="http://schemas.microsoft.com/office/powerpoint/2010/main" val="29673266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67508" y="223201"/>
            <a:ext cx="8222100" cy="1012800"/>
          </a:xfrm>
          <a:prstGeom prst="rect">
            <a:avLst/>
          </a:prstGeom>
        </p:spPr>
        <p:txBody>
          <a:bodyPr wrap="square" lIns="91425" tIns="91425" rIns="91425" bIns="91425" anchor="ctr" anchorCtr="0">
            <a:noAutofit/>
          </a:bodyPr>
          <a:lstStyle/>
          <a:p>
            <a:pPr marL="0" lvl="0" indent="0">
              <a:spcBef>
                <a:spcPts val="0"/>
              </a:spcBef>
              <a:buNone/>
            </a:pPr>
            <a:r>
              <a:rPr lang="en" dirty="0"/>
              <a:t>Demo </a:t>
            </a:r>
            <a:r>
              <a:rPr lang="en" sz="2800" dirty="0"/>
              <a:t>(</a:t>
            </a:r>
            <a:r>
              <a:rPr lang="es-419" sz="2800" dirty="0" err="1"/>
              <a:t>User</a:t>
            </a:r>
            <a:r>
              <a:rPr lang="es-419" sz="2800" dirty="0"/>
              <a:t> </a:t>
            </a:r>
            <a:r>
              <a:rPr lang="es-419" sz="2800" dirty="0" err="1"/>
              <a:t>Dashboard</a:t>
            </a:r>
            <a:r>
              <a:rPr lang="es-419" sz="2800" dirty="0"/>
              <a:t>)</a:t>
            </a:r>
            <a:endParaRPr lang="en" sz="3200" dirty="0"/>
          </a:p>
        </p:txBody>
      </p:sp>
      <p:pic>
        <p:nvPicPr>
          <p:cNvPr id="2" name="Imagen 1">
            <a:extLst>
              <a:ext uri="{FF2B5EF4-FFF2-40B4-BE49-F238E27FC236}">
                <a16:creationId xmlns:a16="http://schemas.microsoft.com/office/drawing/2014/main" id="{EE613836-570C-41FC-B76A-11A3CAF6C32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2000" y="1168030"/>
            <a:ext cx="6400000" cy="3600000"/>
          </a:xfrm>
          <a:prstGeom prst="rect">
            <a:avLst/>
          </a:prstGeom>
        </p:spPr>
      </p:pic>
    </p:spTree>
    <p:extLst>
      <p:ext uri="{BB962C8B-B14F-4D97-AF65-F5344CB8AC3E}">
        <p14:creationId xmlns:p14="http://schemas.microsoft.com/office/powerpoint/2010/main" val="2334020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67508" y="223201"/>
            <a:ext cx="8222100" cy="1012800"/>
          </a:xfrm>
          <a:prstGeom prst="rect">
            <a:avLst/>
          </a:prstGeom>
        </p:spPr>
        <p:txBody>
          <a:bodyPr wrap="square" lIns="91425" tIns="91425" rIns="91425" bIns="91425" anchor="ctr" anchorCtr="0">
            <a:noAutofit/>
          </a:bodyPr>
          <a:lstStyle/>
          <a:p>
            <a:pPr marL="0" lvl="0" indent="0">
              <a:spcBef>
                <a:spcPts val="0"/>
              </a:spcBef>
              <a:buNone/>
            </a:pPr>
            <a:r>
              <a:rPr lang="en" dirty="0"/>
              <a:t>Demo </a:t>
            </a:r>
            <a:r>
              <a:rPr lang="en" sz="2800" dirty="0"/>
              <a:t>(</a:t>
            </a:r>
            <a:r>
              <a:rPr lang="es-419" sz="2800" dirty="0" err="1"/>
              <a:t>User</a:t>
            </a:r>
            <a:r>
              <a:rPr lang="es-419" sz="2800" dirty="0"/>
              <a:t> </a:t>
            </a:r>
            <a:r>
              <a:rPr lang="es-419" sz="2800" dirty="0" err="1"/>
              <a:t>Profile</a:t>
            </a:r>
            <a:r>
              <a:rPr lang="es-419" sz="2800" dirty="0"/>
              <a:t> - Home)</a:t>
            </a:r>
            <a:endParaRPr lang="en" sz="3200" dirty="0"/>
          </a:p>
        </p:txBody>
      </p:sp>
      <p:pic>
        <p:nvPicPr>
          <p:cNvPr id="2" name="Imagen 1">
            <a:extLst>
              <a:ext uri="{FF2B5EF4-FFF2-40B4-BE49-F238E27FC236}">
                <a16:creationId xmlns:a16="http://schemas.microsoft.com/office/drawing/2014/main" id="{3408DBD1-547F-4C42-BEE5-3080D243816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2000" y="1168030"/>
            <a:ext cx="6400000" cy="3600000"/>
          </a:xfrm>
          <a:prstGeom prst="rect">
            <a:avLst/>
          </a:prstGeom>
        </p:spPr>
      </p:pic>
    </p:spTree>
    <p:extLst>
      <p:ext uri="{BB962C8B-B14F-4D97-AF65-F5344CB8AC3E}">
        <p14:creationId xmlns:p14="http://schemas.microsoft.com/office/powerpoint/2010/main" val="1525345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67508" y="223201"/>
            <a:ext cx="8222100" cy="1012800"/>
          </a:xfrm>
          <a:prstGeom prst="rect">
            <a:avLst/>
          </a:prstGeom>
        </p:spPr>
        <p:txBody>
          <a:bodyPr wrap="square" lIns="91425" tIns="91425" rIns="91425" bIns="91425" anchor="ctr" anchorCtr="0">
            <a:noAutofit/>
          </a:bodyPr>
          <a:lstStyle/>
          <a:p>
            <a:pPr marL="0" lvl="0" indent="0">
              <a:spcBef>
                <a:spcPts val="0"/>
              </a:spcBef>
              <a:buNone/>
            </a:pPr>
            <a:r>
              <a:rPr lang="en" dirty="0"/>
              <a:t>Demo </a:t>
            </a:r>
            <a:r>
              <a:rPr lang="en" sz="2800" dirty="0"/>
              <a:t>(</a:t>
            </a:r>
            <a:r>
              <a:rPr lang="es-419" sz="2800" dirty="0" err="1"/>
              <a:t>User</a:t>
            </a:r>
            <a:r>
              <a:rPr lang="es-419" sz="2800" dirty="0"/>
              <a:t> </a:t>
            </a:r>
            <a:r>
              <a:rPr lang="es-419" sz="2800" dirty="0" err="1"/>
              <a:t>Profile</a:t>
            </a:r>
            <a:r>
              <a:rPr lang="es-419" sz="2800" dirty="0"/>
              <a:t> – View </a:t>
            </a:r>
            <a:r>
              <a:rPr lang="es-419" sz="2800" dirty="0" err="1"/>
              <a:t>Bookings</a:t>
            </a:r>
            <a:r>
              <a:rPr lang="es-419" sz="2800" dirty="0"/>
              <a:t>)</a:t>
            </a:r>
            <a:endParaRPr lang="en" sz="3200" dirty="0"/>
          </a:p>
        </p:txBody>
      </p:sp>
      <p:pic>
        <p:nvPicPr>
          <p:cNvPr id="3" name="Imagen 2">
            <a:extLst>
              <a:ext uri="{FF2B5EF4-FFF2-40B4-BE49-F238E27FC236}">
                <a16:creationId xmlns:a16="http://schemas.microsoft.com/office/drawing/2014/main" id="{369D7568-EEA2-4159-B210-94295DB08B2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2000" y="1171340"/>
            <a:ext cx="6400000" cy="3600000"/>
          </a:xfrm>
          <a:prstGeom prst="rect">
            <a:avLst/>
          </a:prstGeom>
        </p:spPr>
      </p:pic>
    </p:spTree>
    <p:extLst>
      <p:ext uri="{BB962C8B-B14F-4D97-AF65-F5344CB8AC3E}">
        <p14:creationId xmlns:p14="http://schemas.microsoft.com/office/powerpoint/2010/main" val="985311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67508" y="223201"/>
            <a:ext cx="8222100" cy="1012800"/>
          </a:xfrm>
          <a:prstGeom prst="rect">
            <a:avLst/>
          </a:prstGeom>
        </p:spPr>
        <p:txBody>
          <a:bodyPr wrap="square" lIns="91425" tIns="91425" rIns="91425" bIns="91425" anchor="ctr" anchorCtr="0">
            <a:noAutofit/>
          </a:bodyPr>
          <a:lstStyle/>
          <a:p>
            <a:pPr marL="0" lvl="0" indent="0">
              <a:spcBef>
                <a:spcPts val="0"/>
              </a:spcBef>
              <a:buNone/>
            </a:pPr>
            <a:r>
              <a:rPr lang="en" dirty="0"/>
              <a:t>Demo </a:t>
            </a:r>
            <a:r>
              <a:rPr lang="en" sz="2800" dirty="0"/>
              <a:t>(</a:t>
            </a:r>
            <a:r>
              <a:rPr lang="es-419" sz="2800" dirty="0" err="1"/>
              <a:t>User</a:t>
            </a:r>
            <a:r>
              <a:rPr lang="es-419" sz="2800" dirty="0"/>
              <a:t> </a:t>
            </a:r>
            <a:r>
              <a:rPr lang="es-419" sz="2800" dirty="0" err="1"/>
              <a:t>Profile</a:t>
            </a:r>
            <a:r>
              <a:rPr lang="es-419" sz="2800" dirty="0"/>
              <a:t> - </a:t>
            </a:r>
            <a:r>
              <a:rPr lang="es-419" sz="2800" dirty="0" err="1"/>
              <a:t>Settings</a:t>
            </a:r>
            <a:r>
              <a:rPr lang="es-419" sz="2800" dirty="0"/>
              <a:t>)</a:t>
            </a:r>
            <a:endParaRPr lang="en" sz="3200" dirty="0"/>
          </a:p>
        </p:txBody>
      </p:sp>
      <p:pic>
        <p:nvPicPr>
          <p:cNvPr id="2" name="Imagen 1">
            <a:extLst>
              <a:ext uri="{FF2B5EF4-FFF2-40B4-BE49-F238E27FC236}">
                <a16:creationId xmlns:a16="http://schemas.microsoft.com/office/drawing/2014/main" id="{CF86E64A-EC00-43F6-8F76-2F0B59211A7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2000" y="1168027"/>
            <a:ext cx="6400000" cy="3600000"/>
          </a:xfrm>
          <a:prstGeom prst="rect">
            <a:avLst/>
          </a:prstGeom>
        </p:spPr>
      </p:pic>
    </p:spTree>
    <p:extLst>
      <p:ext uri="{BB962C8B-B14F-4D97-AF65-F5344CB8AC3E}">
        <p14:creationId xmlns:p14="http://schemas.microsoft.com/office/powerpoint/2010/main" val="35616937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67508" y="223201"/>
            <a:ext cx="8222100" cy="1012800"/>
          </a:xfrm>
          <a:prstGeom prst="rect">
            <a:avLst/>
          </a:prstGeom>
        </p:spPr>
        <p:txBody>
          <a:bodyPr wrap="square" lIns="91425" tIns="91425" rIns="91425" bIns="91425" anchor="ctr" anchorCtr="0">
            <a:noAutofit/>
          </a:bodyPr>
          <a:lstStyle/>
          <a:p>
            <a:pPr marL="0" lvl="0" indent="0">
              <a:spcBef>
                <a:spcPts val="0"/>
              </a:spcBef>
              <a:buNone/>
            </a:pPr>
            <a:r>
              <a:rPr lang="en" dirty="0"/>
              <a:t>Demo </a:t>
            </a:r>
            <a:r>
              <a:rPr lang="en" sz="2800" dirty="0"/>
              <a:t>(</a:t>
            </a:r>
            <a:r>
              <a:rPr lang="es-419" sz="2800" dirty="0" err="1"/>
              <a:t>Manage</a:t>
            </a:r>
            <a:r>
              <a:rPr lang="es-419" sz="2800" dirty="0"/>
              <a:t> </a:t>
            </a:r>
            <a:r>
              <a:rPr lang="es-419" sz="2800" dirty="0" err="1"/>
              <a:t>Bookings</a:t>
            </a:r>
            <a:r>
              <a:rPr lang="es-419" sz="2800" dirty="0"/>
              <a:t> </a:t>
            </a:r>
            <a:r>
              <a:rPr lang="es-419" sz="2800" dirty="0" err="1"/>
              <a:t>by</a:t>
            </a:r>
            <a:r>
              <a:rPr lang="es-419" sz="2800" dirty="0"/>
              <a:t> </a:t>
            </a:r>
            <a:r>
              <a:rPr lang="es-419" sz="2800" dirty="0" err="1"/>
              <a:t>User</a:t>
            </a:r>
            <a:r>
              <a:rPr lang="es-419" sz="2800" dirty="0"/>
              <a:t>)</a:t>
            </a:r>
            <a:endParaRPr lang="en" sz="3200" dirty="0"/>
          </a:p>
        </p:txBody>
      </p:sp>
      <p:pic>
        <p:nvPicPr>
          <p:cNvPr id="2" name="Imagen 1">
            <a:extLst>
              <a:ext uri="{FF2B5EF4-FFF2-40B4-BE49-F238E27FC236}">
                <a16:creationId xmlns:a16="http://schemas.microsoft.com/office/drawing/2014/main" id="{B664B903-CFC0-4DA1-BCA7-C6C619DA8BA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2000" y="1168030"/>
            <a:ext cx="6400000" cy="3600000"/>
          </a:xfrm>
          <a:prstGeom prst="rect">
            <a:avLst/>
          </a:prstGeom>
        </p:spPr>
      </p:pic>
    </p:spTree>
    <p:extLst>
      <p:ext uri="{BB962C8B-B14F-4D97-AF65-F5344CB8AC3E}">
        <p14:creationId xmlns:p14="http://schemas.microsoft.com/office/powerpoint/2010/main" val="2594091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67508" y="223201"/>
            <a:ext cx="8222100" cy="1012800"/>
          </a:xfrm>
          <a:prstGeom prst="rect">
            <a:avLst/>
          </a:prstGeom>
        </p:spPr>
        <p:txBody>
          <a:bodyPr wrap="square" lIns="91425" tIns="91425" rIns="91425" bIns="91425" anchor="ctr" anchorCtr="0">
            <a:noAutofit/>
          </a:bodyPr>
          <a:lstStyle/>
          <a:p>
            <a:pPr marL="0" lvl="0" indent="0">
              <a:spcBef>
                <a:spcPts val="0"/>
              </a:spcBef>
              <a:buNone/>
            </a:pPr>
            <a:r>
              <a:rPr lang="en" dirty="0"/>
              <a:t>Demo </a:t>
            </a:r>
            <a:r>
              <a:rPr lang="en" sz="2800" dirty="0"/>
              <a:t>(</a:t>
            </a:r>
            <a:r>
              <a:rPr lang="es-419" sz="2800" dirty="0" err="1"/>
              <a:t>Event</a:t>
            </a:r>
            <a:r>
              <a:rPr lang="es-419" sz="2800" dirty="0"/>
              <a:t> </a:t>
            </a:r>
            <a:r>
              <a:rPr lang="es-419" sz="2800" dirty="0" err="1"/>
              <a:t>Brochure</a:t>
            </a:r>
            <a:r>
              <a:rPr lang="es-419" sz="2800" dirty="0"/>
              <a:t> </a:t>
            </a:r>
            <a:r>
              <a:rPr lang="es-419" sz="2800" dirty="0" err="1"/>
              <a:t>by</a:t>
            </a:r>
            <a:r>
              <a:rPr lang="es-419" sz="2800" dirty="0"/>
              <a:t> </a:t>
            </a:r>
            <a:r>
              <a:rPr lang="es-419" sz="2800" dirty="0" err="1"/>
              <a:t>User</a:t>
            </a:r>
            <a:r>
              <a:rPr lang="es-419" sz="2800" dirty="0"/>
              <a:t>)</a:t>
            </a:r>
            <a:endParaRPr lang="en" sz="3200" dirty="0"/>
          </a:p>
        </p:txBody>
      </p:sp>
      <p:pic>
        <p:nvPicPr>
          <p:cNvPr id="3" name="Imagen 2">
            <a:extLst>
              <a:ext uri="{FF2B5EF4-FFF2-40B4-BE49-F238E27FC236}">
                <a16:creationId xmlns:a16="http://schemas.microsoft.com/office/drawing/2014/main" id="{57BC2567-E69C-4ADF-9EF8-43109D32E13C}"/>
              </a:ext>
            </a:extLst>
          </p:cNvPr>
          <p:cNvPicPr>
            <a:picLocks noChangeAspect="1"/>
          </p:cNvPicPr>
          <p:nvPr/>
        </p:nvPicPr>
        <p:blipFill>
          <a:blip r:embed="rId3"/>
          <a:stretch>
            <a:fillRect/>
          </a:stretch>
        </p:blipFill>
        <p:spPr>
          <a:xfrm>
            <a:off x="1372000" y="1171575"/>
            <a:ext cx="6400000" cy="3600000"/>
          </a:xfrm>
          <a:prstGeom prst="rect">
            <a:avLst/>
          </a:prstGeom>
        </p:spPr>
      </p:pic>
    </p:spTree>
    <p:extLst>
      <p:ext uri="{BB962C8B-B14F-4D97-AF65-F5344CB8AC3E}">
        <p14:creationId xmlns:p14="http://schemas.microsoft.com/office/powerpoint/2010/main" val="2365189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67508" y="223201"/>
            <a:ext cx="8222100" cy="1012800"/>
          </a:xfrm>
          <a:prstGeom prst="rect">
            <a:avLst/>
          </a:prstGeom>
        </p:spPr>
        <p:txBody>
          <a:bodyPr wrap="square" lIns="91425" tIns="91425" rIns="91425" bIns="91425" anchor="ctr" anchorCtr="0">
            <a:noAutofit/>
          </a:bodyPr>
          <a:lstStyle/>
          <a:p>
            <a:pPr marL="0" lvl="0" indent="0">
              <a:spcBef>
                <a:spcPts val="0"/>
              </a:spcBef>
              <a:buNone/>
            </a:pPr>
            <a:r>
              <a:rPr lang="en" dirty="0"/>
              <a:t>Demo </a:t>
            </a:r>
            <a:r>
              <a:rPr lang="en" sz="3200" dirty="0"/>
              <a:t>(</a:t>
            </a:r>
            <a:r>
              <a:rPr lang="es-419" sz="3200" dirty="0" err="1"/>
              <a:t>Solution</a:t>
            </a:r>
            <a:r>
              <a:rPr lang="es-419" sz="3200" dirty="0"/>
              <a:t> Explorer)</a:t>
            </a:r>
            <a:endParaRPr lang="en" sz="3200" dirty="0"/>
          </a:p>
        </p:txBody>
      </p:sp>
      <p:pic>
        <p:nvPicPr>
          <p:cNvPr id="2" name="Imagen 1">
            <a:extLst>
              <a:ext uri="{FF2B5EF4-FFF2-40B4-BE49-F238E27FC236}">
                <a16:creationId xmlns:a16="http://schemas.microsoft.com/office/drawing/2014/main" id="{90FF062E-B053-4375-A46E-7E3BEE57E24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95824" y="1084016"/>
            <a:ext cx="7352351" cy="3754958"/>
          </a:xfrm>
          <a:prstGeom prst="rect">
            <a:avLst/>
          </a:prstGeom>
        </p:spPr>
      </p:pic>
    </p:spTree>
    <p:extLst>
      <p:ext uri="{BB962C8B-B14F-4D97-AF65-F5344CB8AC3E}">
        <p14:creationId xmlns:p14="http://schemas.microsoft.com/office/powerpoint/2010/main" val="37462845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471900" y="738725"/>
            <a:ext cx="8222100" cy="1327500"/>
          </a:xfrm>
          <a:prstGeom prst="rect">
            <a:avLst/>
          </a:prstGeom>
        </p:spPr>
        <p:txBody>
          <a:bodyPr wrap="square" lIns="91425" tIns="91425" rIns="91425" bIns="91425" anchor="b" anchorCtr="0">
            <a:noAutofit/>
          </a:bodyPr>
          <a:lstStyle/>
          <a:p>
            <a:pPr marL="0" lvl="0" indent="0">
              <a:spcBef>
                <a:spcPts val="0"/>
              </a:spcBef>
              <a:buNone/>
            </a:pPr>
            <a:r>
              <a:rPr lang="en" dirty="0"/>
              <a:t>What I Learned</a:t>
            </a:r>
            <a:endParaRPr lang="en" sz="2000" dirty="0"/>
          </a:p>
        </p:txBody>
      </p:sp>
      <p:sp>
        <p:nvSpPr>
          <p:cNvPr id="101" name="Shape 101"/>
          <p:cNvSpPr txBox="1">
            <a:spLocks noGrp="1"/>
          </p:cNvSpPr>
          <p:nvPr>
            <p:ph type="body" idx="1"/>
          </p:nvPr>
        </p:nvSpPr>
        <p:spPr>
          <a:xfrm>
            <a:off x="471900" y="1973006"/>
            <a:ext cx="8222100" cy="2779204"/>
          </a:xfrm>
          <a:prstGeom prst="rect">
            <a:avLst/>
          </a:prstGeom>
        </p:spPr>
        <p:txBody>
          <a:bodyPr wrap="square" lIns="91425" tIns="91425" rIns="91425" bIns="91425" anchor="t" anchorCtr="0">
            <a:noAutofit/>
          </a:bodyPr>
          <a:lstStyle/>
          <a:p>
            <a:pPr marL="457200" lvl="0" indent="-342900">
              <a:spcAft>
                <a:spcPts val="0"/>
              </a:spcAft>
            </a:pPr>
            <a:r>
              <a:rPr lang="en-US" dirty="0"/>
              <a:t>I became more proficient reading documentation and searching information on Google. </a:t>
            </a:r>
          </a:p>
          <a:p>
            <a:pPr marL="457200" lvl="0" indent="-342900">
              <a:spcAft>
                <a:spcPts val="0"/>
              </a:spcAft>
            </a:pPr>
            <a:r>
              <a:rPr lang="en-US" dirty="0"/>
              <a:t>I learn the hard way how to implement sessions and roles. </a:t>
            </a:r>
          </a:p>
          <a:p>
            <a:pPr marL="457200" lvl="0" indent="-342900">
              <a:spcAft>
                <a:spcPts val="0"/>
              </a:spcAft>
            </a:pPr>
            <a:r>
              <a:rPr lang="en-US" dirty="0"/>
              <a:t>I learned how to create separate Dashboards for users and admins.</a:t>
            </a:r>
          </a:p>
          <a:p>
            <a:pPr marL="457200" lvl="0" indent="-342900">
              <a:spcAft>
                <a:spcPts val="0"/>
              </a:spcAft>
            </a:pPr>
            <a:r>
              <a:rPr lang="en-US" dirty="0"/>
              <a:t>I  learned how to integrate “tabs” in a single page. I used this for my profile view.</a:t>
            </a:r>
          </a:p>
          <a:p>
            <a:pPr marL="457200" indent="-342900">
              <a:spcAft>
                <a:spcPts val="0"/>
              </a:spcAft>
            </a:pPr>
            <a:r>
              <a:rPr lang="en-US" dirty="0"/>
              <a:t>I learned some JavaScript via reverse engineering of running examples.</a:t>
            </a:r>
          </a:p>
          <a:p>
            <a:pPr marL="457200" lvl="0" indent="-342900">
              <a:spcAft>
                <a:spcPts val="0"/>
              </a:spcAft>
            </a:pPr>
            <a:endParaRPr lang="en-US" dirty="0"/>
          </a:p>
          <a:p>
            <a:pPr marL="457200" lvl="0" indent="-342900">
              <a:spcAft>
                <a:spcPts val="0"/>
              </a:spcAft>
            </a:pPr>
            <a:endParaRPr lang="en-US" dirty="0"/>
          </a:p>
          <a:p>
            <a:pPr marL="457200" lvl="0" indent="-342900">
              <a:spcAft>
                <a:spcPts val="0"/>
              </a:spcAft>
            </a:pPr>
            <a:endParaRPr lang="en" dirty="0"/>
          </a:p>
        </p:txBody>
      </p:sp>
    </p:spTree>
    <p:extLst>
      <p:ext uri="{BB962C8B-B14F-4D97-AF65-F5344CB8AC3E}">
        <p14:creationId xmlns:p14="http://schemas.microsoft.com/office/powerpoint/2010/main" val="3945968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71900" y="671985"/>
            <a:ext cx="8222100" cy="1327500"/>
          </a:xfrm>
          <a:prstGeom prst="rect">
            <a:avLst/>
          </a:prstGeom>
        </p:spPr>
        <p:txBody>
          <a:bodyPr wrap="square" lIns="91425" tIns="91425" rIns="91425" bIns="91425" anchor="b" anchorCtr="0">
            <a:noAutofit/>
          </a:bodyPr>
          <a:lstStyle/>
          <a:p>
            <a:pPr marL="0" lvl="0" indent="0">
              <a:spcBef>
                <a:spcPts val="0"/>
              </a:spcBef>
              <a:buNone/>
            </a:pPr>
            <a:r>
              <a:rPr lang="en" dirty="0"/>
              <a:t>Features</a:t>
            </a:r>
          </a:p>
        </p:txBody>
      </p:sp>
      <p:sp>
        <p:nvSpPr>
          <p:cNvPr id="72" name="Shape 72"/>
          <p:cNvSpPr txBox="1">
            <a:spLocks noGrp="1"/>
          </p:cNvSpPr>
          <p:nvPr>
            <p:ph type="body" idx="1"/>
          </p:nvPr>
        </p:nvSpPr>
        <p:spPr>
          <a:xfrm>
            <a:off x="471900" y="2053121"/>
            <a:ext cx="8222100" cy="2765829"/>
          </a:xfrm>
          <a:prstGeom prst="rect">
            <a:avLst/>
          </a:prstGeom>
        </p:spPr>
        <p:txBody>
          <a:bodyPr wrap="square" lIns="91425" tIns="91425" rIns="91425" bIns="91425" anchor="t" anchorCtr="0">
            <a:noAutofit/>
          </a:bodyPr>
          <a:lstStyle/>
          <a:p>
            <a:pPr marL="457200" lvl="0" indent="-342900">
              <a:spcAft>
                <a:spcPts val="0"/>
              </a:spcAft>
            </a:pPr>
            <a:r>
              <a:rPr lang="en-US" dirty="0"/>
              <a:t>User </a:t>
            </a:r>
            <a:r>
              <a:rPr lang="en-US" b="1" i="1" dirty="0"/>
              <a:t>Signup</a:t>
            </a:r>
            <a:r>
              <a:rPr lang="en-US" dirty="0"/>
              <a:t>, </a:t>
            </a:r>
            <a:r>
              <a:rPr lang="en-US" b="1" i="1" dirty="0"/>
              <a:t>Login</a:t>
            </a:r>
            <a:r>
              <a:rPr lang="en-US" dirty="0"/>
              <a:t> and </a:t>
            </a:r>
            <a:r>
              <a:rPr lang="en-US" b="1" i="1" dirty="0"/>
              <a:t>Logout</a:t>
            </a:r>
            <a:r>
              <a:rPr lang="en-US" dirty="0"/>
              <a:t> (Through Sessions)</a:t>
            </a:r>
          </a:p>
          <a:p>
            <a:pPr marL="457200" lvl="0" indent="-342900">
              <a:spcAft>
                <a:spcPts val="0"/>
              </a:spcAft>
            </a:pPr>
            <a:r>
              <a:rPr lang="en-US" dirty="0"/>
              <a:t>Embedded  </a:t>
            </a:r>
            <a:r>
              <a:rPr lang="en-US" b="1" i="1" dirty="0"/>
              <a:t>Administrator</a:t>
            </a:r>
            <a:r>
              <a:rPr lang="en-US" dirty="0"/>
              <a:t> and </a:t>
            </a:r>
            <a:r>
              <a:rPr lang="en-US" b="1" i="1" dirty="0"/>
              <a:t>User</a:t>
            </a:r>
            <a:r>
              <a:rPr lang="en-US" b="1" dirty="0"/>
              <a:t> </a:t>
            </a:r>
            <a:r>
              <a:rPr lang="en-US" dirty="0"/>
              <a:t>roles</a:t>
            </a:r>
            <a:r>
              <a:rPr lang="en-US" b="1" dirty="0"/>
              <a:t> </a:t>
            </a:r>
            <a:r>
              <a:rPr lang="en-US" dirty="0"/>
              <a:t>in the app (Allowing separate dashboards and features)</a:t>
            </a:r>
          </a:p>
          <a:p>
            <a:pPr marL="457200" lvl="0" indent="-342900">
              <a:spcAft>
                <a:spcPts val="0"/>
              </a:spcAft>
            </a:pPr>
            <a:r>
              <a:rPr lang="en-US" dirty="0"/>
              <a:t>Intuitive </a:t>
            </a:r>
            <a:r>
              <a:rPr lang="en-US" b="1" i="1" dirty="0"/>
              <a:t>Management</a:t>
            </a:r>
            <a:r>
              <a:rPr lang="en-US" b="1" dirty="0"/>
              <a:t> of </a:t>
            </a:r>
            <a:r>
              <a:rPr lang="en-US" b="1" i="1" dirty="0"/>
              <a:t>database</a:t>
            </a:r>
            <a:r>
              <a:rPr lang="en-US" b="1" dirty="0"/>
              <a:t> </a:t>
            </a:r>
            <a:r>
              <a:rPr lang="en-US" dirty="0"/>
              <a:t>tables (create, edit, delete)</a:t>
            </a:r>
          </a:p>
          <a:p>
            <a:pPr marL="457200" lvl="0" indent="-342900">
              <a:spcAft>
                <a:spcPts val="0"/>
              </a:spcAft>
            </a:pPr>
            <a:r>
              <a:rPr lang="en-US" dirty="0"/>
              <a:t>Populate Events table via </a:t>
            </a:r>
            <a:r>
              <a:rPr lang="en-US" b="1" i="1" dirty="0"/>
              <a:t>3</a:t>
            </a:r>
            <a:r>
              <a:rPr lang="en-US" b="1" i="1" baseline="30000" dirty="0"/>
              <a:t>rd</a:t>
            </a:r>
            <a:r>
              <a:rPr lang="en-US" b="1" i="1" dirty="0"/>
              <a:t> party connection </a:t>
            </a:r>
            <a:r>
              <a:rPr lang="en-US" dirty="0"/>
              <a:t>(Ticketmaster API)</a:t>
            </a:r>
          </a:p>
          <a:p>
            <a:pPr marL="457200" lvl="0" indent="-342900">
              <a:spcAft>
                <a:spcPts val="0"/>
              </a:spcAft>
            </a:pPr>
            <a:r>
              <a:rPr lang="en-US" b="1" i="1" dirty="0"/>
              <a:t>Query</a:t>
            </a:r>
            <a:r>
              <a:rPr lang="en-US" i="1" dirty="0"/>
              <a:t> </a:t>
            </a:r>
            <a:r>
              <a:rPr lang="en-US" b="1" i="1" dirty="0"/>
              <a:t>Interface</a:t>
            </a:r>
            <a:r>
              <a:rPr lang="en-US" i="1" dirty="0"/>
              <a:t> </a:t>
            </a:r>
            <a:r>
              <a:rPr lang="en-US" dirty="0"/>
              <a:t>to browse or search events in the database.</a:t>
            </a:r>
          </a:p>
          <a:p>
            <a:pPr marL="457200" lvl="0" indent="-342900">
              <a:spcAft>
                <a:spcPts val="0"/>
              </a:spcAft>
            </a:pPr>
            <a:r>
              <a:rPr lang="en-US" dirty="0"/>
              <a:t>Events </a:t>
            </a:r>
            <a:r>
              <a:rPr lang="en-US" b="1" i="1" dirty="0"/>
              <a:t>Location</a:t>
            </a:r>
            <a:r>
              <a:rPr lang="en-US" i="1" dirty="0"/>
              <a:t> </a:t>
            </a:r>
            <a:r>
              <a:rPr lang="en-US" b="1" i="1" dirty="0"/>
              <a:t>Map</a:t>
            </a:r>
            <a:r>
              <a:rPr lang="en-US" i="1" dirty="0"/>
              <a:t> </a:t>
            </a:r>
            <a:r>
              <a:rPr lang="en-US" dirty="0"/>
              <a:t>(Using </a:t>
            </a:r>
            <a:r>
              <a:rPr lang="en-US" dirty="0" err="1"/>
              <a:t>BingMaps</a:t>
            </a:r>
            <a:r>
              <a:rPr lang="en-US" dirty="0"/>
              <a:t> API)</a:t>
            </a:r>
          </a:p>
          <a:p>
            <a:pPr marL="457200" lvl="0" indent="-342900">
              <a:spcAft>
                <a:spcPts val="0"/>
              </a:spcAft>
            </a:pPr>
            <a:r>
              <a:rPr lang="en-US" dirty="0"/>
              <a:t>Unique user reservation </a:t>
            </a:r>
            <a:r>
              <a:rPr lang="en-US" b="1" dirty="0"/>
              <a:t>Q</a:t>
            </a:r>
            <a:r>
              <a:rPr lang="en-US" b="1" i="1" dirty="0"/>
              <a:t>R code </a:t>
            </a:r>
            <a:r>
              <a:rPr lang="en-US" dirty="0"/>
              <a:t>Ticket. (Using goqr.me API)</a:t>
            </a:r>
          </a:p>
          <a:p>
            <a:pPr marL="457200" lvl="0" indent="-342900">
              <a:spcAft>
                <a:spcPts val="0"/>
              </a:spcAft>
            </a:pPr>
            <a:endParaRPr lang="e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471900" y="738725"/>
            <a:ext cx="8222100" cy="1327500"/>
          </a:xfrm>
          <a:prstGeom prst="rect">
            <a:avLst/>
          </a:prstGeom>
        </p:spPr>
        <p:txBody>
          <a:bodyPr wrap="square" lIns="91425" tIns="91425" rIns="91425" bIns="91425" anchor="b" anchorCtr="0">
            <a:noAutofit/>
          </a:bodyPr>
          <a:lstStyle/>
          <a:p>
            <a:pPr marL="0" lvl="0" indent="0">
              <a:spcBef>
                <a:spcPts val="0"/>
              </a:spcBef>
              <a:buNone/>
            </a:pPr>
            <a:r>
              <a:rPr lang="en" dirty="0"/>
              <a:t>What I Learned </a:t>
            </a:r>
            <a:r>
              <a:rPr lang="en" sz="2000" dirty="0"/>
              <a:t>(</a:t>
            </a:r>
            <a:r>
              <a:rPr lang="es-419" sz="2000" dirty="0" err="1"/>
              <a:t>continued</a:t>
            </a:r>
            <a:r>
              <a:rPr lang="es-419" sz="2000" dirty="0"/>
              <a:t>)</a:t>
            </a:r>
            <a:endParaRPr lang="en" sz="2000" dirty="0"/>
          </a:p>
        </p:txBody>
      </p:sp>
      <p:sp>
        <p:nvSpPr>
          <p:cNvPr id="101" name="Shape 101"/>
          <p:cNvSpPr txBox="1">
            <a:spLocks noGrp="1"/>
          </p:cNvSpPr>
          <p:nvPr>
            <p:ph type="body" idx="1"/>
          </p:nvPr>
        </p:nvSpPr>
        <p:spPr>
          <a:xfrm>
            <a:off x="471900" y="1973006"/>
            <a:ext cx="8222100" cy="2752506"/>
          </a:xfrm>
          <a:prstGeom prst="rect">
            <a:avLst/>
          </a:prstGeom>
        </p:spPr>
        <p:txBody>
          <a:bodyPr wrap="square" lIns="91425" tIns="91425" rIns="91425" bIns="91425" anchor="t" anchorCtr="0">
            <a:noAutofit/>
          </a:bodyPr>
          <a:lstStyle/>
          <a:p>
            <a:pPr marL="457200" lvl="0" indent="-342900">
              <a:spcAft>
                <a:spcPts val="0"/>
              </a:spcAft>
            </a:pPr>
            <a:r>
              <a:rPr lang="en-US" dirty="0"/>
              <a:t>I learned what is an API and how to interact or connect with an API via AJAX. </a:t>
            </a:r>
          </a:p>
          <a:p>
            <a:pPr marL="457200" indent="-342900">
              <a:spcAft>
                <a:spcPts val="0"/>
              </a:spcAft>
            </a:pPr>
            <a:r>
              <a:rPr lang="en-US" dirty="0"/>
              <a:t>I finally understood CSS and got proficient with Bootstrap 3.3.7</a:t>
            </a:r>
          </a:p>
          <a:p>
            <a:pPr marL="457200" lvl="0" indent="-342900">
              <a:spcAft>
                <a:spcPts val="0"/>
              </a:spcAft>
            </a:pPr>
            <a:r>
              <a:rPr lang="en-US" dirty="0"/>
              <a:t>I learn more about GIT Branches and their benefits to use them. </a:t>
            </a:r>
          </a:p>
          <a:p>
            <a:pPr marL="457200" lvl="0" indent="-342900">
              <a:spcAft>
                <a:spcPts val="0"/>
              </a:spcAft>
            </a:pPr>
            <a:r>
              <a:rPr lang="en-US" dirty="0"/>
              <a:t>I have also learned that there is always a free or almost free API for anything that you need. For example I used API’s for pictures placeholders, Events Data (with a lot of useful and updated information), Map Location and QR codes.</a:t>
            </a:r>
            <a:endParaRPr lang="en" dirty="0"/>
          </a:p>
        </p:txBody>
      </p:sp>
    </p:spTree>
    <p:extLst>
      <p:ext uri="{BB962C8B-B14F-4D97-AF65-F5344CB8AC3E}">
        <p14:creationId xmlns:p14="http://schemas.microsoft.com/office/powerpoint/2010/main" val="38156964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471900" y="738725"/>
            <a:ext cx="8222100" cy="1327500"/>
          </a:xfrm>
          <a:prstGeom prst="rect">
            <a:avLst/>
          </a:prstGeom>
        </p:spPr>
        <p:txBody>
          <a:bodyPr wrap="square" lIns="91425" tIns="91425" rIns="91425" bIns="91425" anchor="b" anchorCtr="0">
            <a:noAutofit/>
          </a:bodyPr>
          <a:lstStyle/>
          <a:p>
            <a:pPr marL="0" lvl="0" indent="0">
              <a:spcBef>
                <a:spcPts val="0"/>
              </a:spcBef>
              <a:buNone/>
            </a:pPr>
            <a:r>
              <a:rPr lang="en" dirty="0"/>
              <a:t>What’s Next</a:t>
            </a:r>
          </a:p>
        </p:txBody>
      </p:sp>
      <p:sp>
        <p:nvSpPr>
          <p:cNvPr id="107" name="Shape 107"/>
          <p:cNvSpPr txBox="1">
            <a:spLocks noGrp="1"/>
          </p:cNvSpPr>
          <p:nvPr>
            <p:ph type="body" idx="1"/>
          </p:nvPr>
        </p:nvSpPr>
        <p:spPr>
          <a:xfrm>
            <a:off x="471900" y="1973029"/>
            <a:ext cx="8222100" cy="2712437"/>
          </a:xfrm>
          <a:prstGeom prst="rect">
            <a:avLst/>
          </a:prstGeom>
        </p:spPr>
        <p:txBody>
          <a:bodyPr wrap="square" lIns="91425" tIns="91425" rIns="91425" bIns="91425" anchor="t" anchorCtr="0">
            <a:noAutofit/>
          </a:bodyPr>
          <a:lstStyle/>
          <a:p>
            <a:pPr marL="457200" lvl="0" indent="-342900">
              <a:spcAft>
                <a:spcPts val="0"/>
              </a:spcAft>
            </a:pPr>
            <a:r>
              <a:rPr lang="en-US" dirty="0"/>
              <a:t>Deploy App on the Internet (Microsoft Azure, </a:t>
            </a:r>
            <a:r>
              <a:rPr lang="en-US" dirty="0" err="1"/>
              <a:t>AmazonWebService</a:t>
            </a:r>
            <a:r>
              <a:rPr lang="en-US" dirty="0"/>
              <a:t>)</a:t>
            </a:r>
          </a:p>
          <a:p>
            <a:pPr marL="457200" indent="-342900">
              <a:spcAft>
                <a:spcPts val="0"/>
              </a:spcAft>
            </a:pPr>
            <a:r>
              <a:rPr lang="en-US" dirty="0"/>
              <a:t>Refactor the whole app (</a:t>
            </a:r>
            <a:r>
              <a:rPr lang="en-US" dirty="0" err="1"/>
              <a:t>DontRepeatYourself</a:t>
            </a:r>
            <a:r>
              <a:rPr lang="en-US" dirty="0"/>
              <a:t>).</a:t>
            </a:r>
          </a:p>
          <a:p>
            <a:pPr marL="457200" indent="-342900">
              <a:spcAft>
                <a:spcPts val="0"/>
              </a:spcAft>
            </a:pPr>
            <a:r>
              <a:rPr lang="en-US" dirty="0"/>
              <a:t>Learn how to use and implement the built in Windows </a:t>
            </a:r>
            <a:r>
              <a:rPr lang="es-419" dirty="0"/>
              <a:t>Security, </a:t>
            </a:r>
            <a:r>
              <a:rPr lang="es-419" dirty="0" err="1"/>
              <a:t>Authentication</a:t>
            </a:r>
            <a:r>
              <a:rPr lang="es-419" dirty="0"/>
              <a:t>, and </a:t>
            </a:r>
            <a:r>
              <a:rPr lang="es-419" dirty="0" err="1"/>
              <a:t>Authorization</a:t>
            </a:r>
            <a:r>
              <a:rPr lang="en-US" dirty="0"/>
              <a:t> Libraries. </a:t>
            </a:r>
          </a:p>
          <a:p>
            <a:pPr marL="457200" indent="-342900">
              <a:spcAft>
                <a:spcPts val="0"/>
              </a:spcAft>
            </a:pPr>
            <a:r>
              <a:rPr lang="en-US" dirty="0"/>
              <a:t>Add Cookies and promotions.</a:t>
            </a:r>
          </a:p>
          <a:p>
            <a:pPr marL="457200" lvl="0" indent="-342900" rtl="0">
              <a:spcBef>
                <a:spcPts val="0"/>
              </a:spcBef>
              <a:spcAft>
                <a:spcPts val="0"/>
              </a:spcAft>
              <a:buSzPts val="1800"/>
              <a:buChar char="●"/>
            </a:pPr>
            <a:r>
              <a:rPr lang="en-US" dirty="0"/>
              <a:t>Implement and integrate an automatic “</a:t>
            </a:r>
            <a:r>
              <a:rPr lang="en-US" i="1" dirty="0"/>
              <a:t>Broadcast message</a:t>
            </a:r>
            <a:r>
              <a:rPr lang="en-US" dirty="0"/>
              <a:t>” feature (using email and/or SMS) for target marketing.</a:t>
            </a:r>
          </a:p>
          <a:p>
            <a:pPr marL="457200" lvl="0" indent="-342900" rtl="0">
              <a:spcBef>
                <a:spcPts val="0"/>
              </a:spcBef>
              <a:spcAft>
                <a:spcPts val="0"/>
              </a:spcAft>
              <a:buSzPts val="1800"/>
              <a:buChar char="●"/>
            </a:pPr>
            <a:r>
              <a:rPr lang="en-US" dirty="0"/>
              <a:t>Learn AngularJS and incorporate it to the project.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471900" y="671985"/>
            <a:ext cx="8222100" cy="1327500"/>
          </a:xfrm>
          <a:prstGeom prst="rect">
            <a:avLst/>
          </a:prstGeom>
        </p:spPr>
        <p:txBody>
          <a:bodyPr wrap="square" lIns="91425" tIns="91425" rIns="91425" bIns="91425" anchor="b" anchorCtr="0">
            <a:noAutofit/>
          </a:bodyPr>
          <a:lstStyle/>
          <a:p>
            <a:pPr marL="0" lvl="0" indent="0">
              <a:spcBef>
                <a:spcPts val="0"/>
              </a:spcBef>
              <a:buNone/>
            </a:pPr>
            <a:r>
              <a:rPr lang="en" dirty="0"/>
              <a:t>Planning - User Stories</a:t>
            </a:r>
          </a:p>
        </p:txBody>
      </p:sp>
      <p:sp>
        <p:nvSpPr>
          <p:cNvPr id="78" name="Shape 78"/>
          <p:cNvSpPr txBox="1">
            <a:spLocks noGrp="1"/>
          </p:cNvSpPr>
          <p:nvPr>
            <p:ph type="body" idx="1"/>
          </p:nvPr>
        </p:nvSpPr>
        <p:spPr>
          <a:xfrm>
            <a:off x="471900" y="2053126"/>
            <a:ext cx="8222100" cy="2625672"/>
          </a:xfrm>
          <a:prstGeom prst="rect">
            <a:avLst/>
          </a:prstGeom>
        </p:spPr>
        <p:txBody>
          <a:bodyPr wrap="square" lIns="91425" tIns="91425" rIns="91425" bIns="91425" anchor="t" anchorCtr="0">
            <a:noAutofit/>
          </a:bodyPr>
          <a:lstStyle/>
          <a:p>
            <a:pPr marL="457200" lvl="0" indent="-342900">
              <a:spcAft>
                <a:spcPts val="0"/>
              </a:spcAft>
            </a:pPr>
            <a:r>
              <a:rPr lang="en-US" i="1" dirty="0"/>
              <a:t>Administrators</a:t>
            </a:r>
            <a:r>
              <a:rPr lang="en-US" dirty="0"/>
              <a:t> can login, create and edit events (with details such as date/time, location, title, description, category, etc.). </a:t>
            </a:r>
          </a:p>
          <a:p>
            <a:pPr marL="457200" lvl="0" indent="-342900">
              <a:spcAft>
                <a:spcPts val="0"/>
              </a:spcAft>
            </a:pPr>
            <a:r>
              <a:rPr lang="en-US" i="1" dirty="0"/>
              <a:t>Administrators</a:t>
            </a:r>
            <a:r>
              <a:rPr lang="en-US" dirty="0"/>
              <a:t> can populate or fill the events database with real life data via queries to an Events API.</a:t>
            </a:r>
          </a:p>
          <a:p>
            <a:pPr marL="457200" lvl="0" indent="-342900">
              <a:spcAft>
                <a:spcPts val="0"/>
              </a:spcAft>
            </a:pPr>
            <a:r>
              <a:rPr lang="en-US" i="1" dirty="0"/>
              <a:t>Users</a:t>
            </a:r>
            <a:r>
              <a:rPr lang="en-US" dirty="0"/>
              <a:t> can browse the web app and search for available events</a:t>
            </a:r>
          </a:p>
          <a:p>
            <a:pPr marL="457200" indent="-342900">
              <a:spcAft>
                <a:spcPts val="0"/>
              </a:spcAft>
            </a:pPr>
            <a:r>
              <a:rPr lang="en-US" i="1" dirty="0"/>
              <a:t>Users</a:t>
            </a:r>
            <a:r>
              <a:rPr lang="en-US" dirty="0"/>
              <a:t> can signup and/or login to the app which will enable them to Book an event and also manage their reservations and profile info. </a:t>
            </a:r>
          </a:p>
          <a:p>
            <a:pPr marL="457200" indent="-342900">
              <a:spcAft>
                <a:spcPts val="0"/>
              </a:spcAft>
            </a:pPr>
            <a:r>
              <a:rPr lang="en-US" i="1" dirty="0"/>
              <a:t>Users</a:t>
            </a:r>
            <a:r>
              <a:rPr lang="en-US" dirty="0"/>
              <a:t> can view their bookings and request an QR code for the event.</a:t>
            </a:r>
          </a:p>
          <a:p>
            <a:pPr marL="457200" lvl="0" indent="-342900">
              <a:spcAft>
                <a:spcPts val="0"/>
              </a:spcAft>
            </a:pPr>
            <a:endParaRPr lang="e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471900" y="671985"/>
            <a:ext cx="8222100" cy="1327500"/>
          </a:xfrm>
          <a:prstGeom prst="rect">
            <a:avLst/>
          </a:prstGeom>
        </p:spPr>
        <p:txBody>
          <a:bodyPr wrap="square" lIns="91425" tIns="91425" rIns="91425" bIns="91425" anchor="b" anchorCtr="0">
            <a:noAutofit/>
          </a:bodyPr>
          <a:lstStyle/>
          <a:p>
            <a:pPr marL="0" lvl="0" indent="0">
              <a:spcBef>
                <a:spcPts val="0"/>
              </a:spcBef>
              <a:buNone/>
            </a:pPr>
            <a:r>
              <a:rPr lang="en" dirty="0"/>
              <a:t>Planning - Database</a:t>
            </a:r>
          </a:p>
        </p:txBody>
      </p:sp>
      <p:sp>
        <p:nvSpPr>
          <p:cNvPr id="84" name="Shape 84"/>
          <p:cNvSpPr txBox="1">
            <a:spLocks noGrp="1"/>
          </p:cNvSpPr>
          <p:nvPr>
            <p:ph type="body" idx="1"/>
          </p:nvPr>
        </p:nvSpPr>
        <p:spPr>
          <a:xfrm>
            <a:off x="471900" y="2026430"/>
            <a:ext cx="8222100" cy="2719110"/>
          </a:xfrm>
          <a:prstGeom prst="rect">
            <a:avLst/>
          </a:prstGeom>
        </p:spPr>
        <p:txBody>
          <a:bodyPr wrap="square" lIns="91425" tIns="91425" rIns="91425" bIns="91425" anchor="t" anchorCtr="0">
            <a:noAutofit/>
          </a:bodyPr>
          <a:lstStyle/>
          <a:p>
            <a:pPr lvl="0">
              <a:lnSpc>
                <a:spcPct val="100000"/>
              </a:lnSpc>
              <a:spcAft>
                <a:spcPts val="600"/>
              </a:spcAft>
              <a:buNone/>
            </a:pPr>
            <a:r>
              <a:rPr lang="en-US" dirty="0"/>
              <a:t>The primary tables for the database are: Users, Events and Bookings. The Secondary tables are: Type, Memberships and Categories.</a:t>
            </a:r>
          </a:p>
          <a:p>
            <a:pPr marL="285750" lvl="0" indent="-285750">
              <a:lnSpc>
                <a:spcPct val="100000"/>
              </a:lnSpc>
              <a:spcAft>
                <a:spcPts val="600"/>
              </a:spcAft>
              <a:buFontTx/>
              <a:buChar char="-"/>
            </a:pPr>
            <a:r>
              <a:rPr lang="en-US" sz="1400" dirty="0"/>
              <a:t>All tables except Bookings, have a primary key(ID).</a:t>
            </a:r>
          </a:p>
          <a:p>
            <a:pPr marL="285750" lvl="0" indent="-285750">
              <a:lnSpc>
                <a:spcPct val="100000"/>
              </a:lnSpc>
              <a:spcAft>
                <a:spcPts val="600"/>
              </a:spcAft>
              <a:buFontTx/>
              <a:buChar char="-"/>
            </a:pPr>
            <a:r>
              <a:rPr lang="en-US" sz="1400" dirty="0"/>
              <a:t>Users have all the information of a common user, like: Username (Unique index), Full Name, Password, etc. they have a one to many relationship to the Type table, and Membership table through their foreign keys. </a:t>
            </a:r>
          </a:p>
          <a:p>
            <a:pPr marL="285750" lvl="0" indent="-285750">
              <a:lnSpc>
                <a:spcPct val="100000"/>
              </a:lnSpc>
              <a:spcAft>
                <a:spcPts val="600"/>
              </a:spcAft>
              <a:buFontTx/>
              <a:buChar char="-"/>
            </a:pPr>
            <a:r>
              <a:rPr lang="en-US" sz="1400" dirty="0"/>
              <a:t>Events have all the information of an event, like: Name, Date, Time, Category, etc. They have a one to many relationship to Categories through the foreign key.</a:t>
            </a:r>
          </a:p>
          <a:p>
            <a:pPr marL="285750" lvl="0" indent="-285750">
              <a:lnSpc>
                <a:spcPct val="100000"/>
              </a:lnSpc>
              <a:spcAft>
                <a:spcPts val="600"/>
              </a:spcAft>
              <a:buFontTx/>
              <a:buChar char="-"/>
            </a:pPr>
            <a:r>
              <a:rPr lang="en-US" sz="1400" dirty="0"/>
              <a:t>Bookings is a Cross-Reference table to create a many to many relationship between the users and the events. The objective is to create a unique Reservation for each user.</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67508" y="223201"/>
            <a:ext cx="8222100" cy="1012800"/>
          </a:xfrm>
          <a:prstGeom prst="rect">
            <a:avLst/>
          </a:prstGeom>
        </p:spPr>
        <p:txBody>
          <a:bodyPr wrap="square" lIns="91425" tIns="91425" rIns="91425" bIns="91425" anchor="ctr" anchorCtr="0">
            <a:noAutofit/>
          </a:bodyPr>
          <a:lstStyle/>
          <a:p>
            <a:pPr lvl="0"/>
            <a:r>
              <a:rPr lang="en" dirty="0"/>
              <a:t>Planning - Database </a:t>
            </a:r>
            <a:r>
              <a:rPr lang="en" sz="1800" dirty="0"/>
              <a:t>(</a:t>
            </a:r>
            <a:r>
              <a:rPr lang="es-419" sz="1800" dirty="0" err="1"/>
              <a:t>continued</a:t>
            </a:r>
            <a:r>
              <a:rPr lang="es-419" sz="1800" dirty="0"/>
              <a:t>)</a:t>
            </a:r>
            <a:endParaRPr lang="en" sz="3200" dirty="0"/>
          </a:p>
        </p:txBody>
      </p:sp>
      <p:pic>
        <p:nvPicPr>
          <p:cNvPr id="4" name="Imagen 3">
            <a:extLst>
              <a:ext uri="{FF2B5EF4-FFF2-40B4-BE49-F238E27FC236}">
                <a16:creationId xmlns:a16="http://schemas.microsoft.com/office/drawing/2014/main" id="{1699AFF7-CE57-44AA-B368-20560A54A5CF}"/>
              </a:ext>
            </a:extLst>
          </p:cNvPr>
          <p:cNvPicPr>
            <a:picLocks noChangeAspect="1"/>
          </p:cNvPicPr>
          <p:nvPr/>
        </p:nvPicPr>
        <p:blipFill rotWithShape="1">
          <a:blip r:embed="rId3"/>
          <a:srcRect l="7605" t="21852" r="24271" b="10556"/>
          <a:stretch/>
        </p:blipFill>
        <p:spPr>
          <a:xfrm>
            <a:off x="1312258" y="1095375"/>
            <a:ext cx="6519484" cy="36385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471900" y="738725"/>
            <a:ext cx="8222100" cy="1327500"/>
          </a:xfrm>
          <a:prstGeom prst="rect">
            <a:avLst/>
          </a:prstGeom>
        </p:spPr>
        <p:txBody>
          <a:bodyPr wrap="square" lIns="91425" tIns="91425" rIns="91425" bIns="91425" anchor="b" anchorCtr="0">
            <a:noAutofit/>
          </a:bodyPr>
          <a:lstStyle/>
          <a:p>
            <a:pPr marL="0" lvl="0" indent="0">
              <a:spcBef>
                <a:spcPts val="0"/>
              </a:spcBef>
              <a:buNone/>
            </a:pPr>
            <a:r>
              <a:rPr lang="en" dirty="0"/>
              <a:t>Technology Stack</a:t>
            </a:r>
          </a:p>
        </p:txBody>
      </p:sp>
      <p:sp>
        <p:nvSpPr>
          <p:cNvPr id="90" name="Shape 90"/>
          <p:cNvSpPr txBox="1">
            <a:spLocks noGrp="1"/>
          </p:cNvSpPr>
          <p:nvPr>
            <p:ph type="body" idx="1"/>
          </p:nvPr>
        </p:nvSpPr>
        <p:spPr>
          <a:xfrm>
            <a:off x="471900" y="1970618"/>
            <a:ext cx="8222100" cy="2881798"/>
          </a:xfrm>
          <a:prstGeom prst="rect">
            <a:avLst/>
          </a:prstGeom>
        </p:spPr>
        <p:txBody>
          <a:bodyPr wrap="square" lIns="91425" tIns="91425" rIns="91425" bIns="91425" anchor="t" anchorCtr="0">
            <a:noAutofit/>
          </a:bodyPr>
          <a:lstStyle/>
          <a:p>
            <a:pPr marL="457200" indent="-342900">
              <a:spcAft>
                <a:spcPts val="0"/>
              </a:spcAft>
            </a:pPr>
            <a:r>
              <a:rPr lang="en-US" dirty="0"/>
              <a:t>IDE: Visual Studio 2017</a:t>
            </a:r>
          </a:p>
          <a:p>
            <a:pPr marL="457200" lvl="0" indent="-342900" rtl="0">
              <a:spcBef>
                <a:spcPts val="0"/>
              </a:spcBef>
              <a:spcAft>
                <a:spcPts val="0"/>
              </a:spcAft>
              <a:buSzPts val="1800"/>
              <a:buChar char="●"/>
            </a:pPr>
            <a:r>
              <a:rPr lang="en-US" dirty="0"/>
              <a:t>Language: C#</a:t>
            </a:r>
          </a:p>
          <a:p>
            <a:pPr marL="457200" lvl="0" indent="-342900" rtl="0">
              <a:spcBef>
                <a:spcPts val="0"/>
              </a:spcBef>
              <a:spcAft>
                <a:spcPts val="0"/>
              </a:spcAft>
              <a:buSzPts val="1800"/>
              <a:buChar char="●"/>
            </a:pPr>
            <a:r>
              <a:rPr lang="en-US" dirty="0"/>
              <a:t>Framework: ASP.NET Core MVC</a:t>
            </a:r>
          </a:p>
          <a:p>
            <a:pPr marL="457200" lvl="0" indent="-342900" rtl="0">
              <a:spcBef>
                <a:spcPts val="0"/>
              </a:spcBef>
              <a:spcAft>
                <a:spcPts val="0"/>
              </a:spcAft>
              <a:buSzPts val="1800"/>
              <a:buChar char="●"/>
            </a:pPr>
            <a:r>
              <a:rPr lang="en-US" dirty="0"/>
              <a:t>Template engine: Razor Pages</a:t>
            </a:r>
          </a:p>
          <a:p>
            <a:pPr marL="457200" lvl="0" indent="-342900" rtl="0">
              <a:spcBef>
                <a:spcPts val="0"/>
              </a:spcBef>
              <a:spcAft>
                <a:spcPts val="0"/>
              </a:spcAft>
              <a:buSzPts val="1800"/>
              <a:buChar char="●"/>
            </a:pPr>
            <a:r>
              <a:rPr lang="en-US" dirty="0"/>
              <a:t>Database engine: SQL Server Database (Managed by                Microsoft Entity Framework)</a:t>
            </a:r>
          </a:p>
          <a:p>
            <a:pPr marL="457200" indent="-342900">
              <a:spcAft>
                <a:spcPts val="0"/>
              </a:spcAft>
            </a:pPr>
            <a:r>
              <a:rPr lang="en-US" dirty="0"/>
              <a:t>Front End and UI: Bootstrap, HTML and CSS</a:t>
            </a:r>
          </a:p>
          <a:p>
            <a:pPr marL="457200" indent="-342900">
              <a:spcAft>
                <a:spcPts val="0"/>
              </a:spcAft>
            </a:pPr>
            <a:r>
              <a:rPr lang="en-US" dirty="0"/>
              <a:t>API Interactions: JavaScript and Ajax </a:t>
            </a:r>
          </a:p>
        </p:txBody>
      </p:sp>
      <p:pic>
        <p:nvPicPr>
          <p:cNvPr id="7" name="Imagen 6">
            <a:extLst>
              <a:ext uri="{FF2B5EF4-FFF2-40B4-BE49-F238E27FC236}">
                <a16:creationId xmlns:a16="http://schemas.microsoft.com/office/drawing/2014/main" id="{71C12621-AB27-4D82-BB3F-2615672BD58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61614" y="2544190"/>
            <a:ext cx="360000" cy="360000"/>
          </a:xfrm>
          <a:prstGeom prst="rect">
            <a:avLst/>
          </a:prstGeom>
        </p:spPr>
      </p:pic>
      <p:pic>
        <p:nvPicPr>
          <p:cNvPr id="9" name="Imagen 8">
            <a:extLst>
              <a:ext uri="{FF2B5EF4-FFF2-40B4-BE49-F238E27FC236}">
                <a16:creationId xmlns:a16="http://schemas.microsoft.com/office/drawing/2014/main" id="{5A6C5DBE-5275-470F-9FC2-EA7D0FC2D49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73136" y="4188988"/>
            <a:ext cx="360000" cy="360000"/>
          </a:xfrm>
          <a:prstGeom prst="rect">
            <a:avLst/>
          </a:prstGeom>
        </p:spPr>
      </p:pic>
      <p:pic>
        <p:nvPicPr>
          <p:cNvPr id="11" name="Imagen 10">
            <a:extLst>
              <a:ext uri="{FF2B5EF4-FFF2-40B4-BE49-F238E27FC236}">
                <a16:creationId xmlns:a16="http://schemas.microsoft.com/office/drawing/2014/main" id="{543FA770-4FFF-4EF3-9B8F-6C560BAF27B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55428" y="3782530"/>
            <a:ext cx="360000" cy="360000"/>
          </a:xfrm>
          <a:prstGeom prst="rect">
            <a:avLst/>
          </a:prstGeom>
        </p:spPr>
      </p:pic>
      <p:pic>
        <p:nvPicPr>
          <p:cNvPr id="13" name="Imagen 12">
            <a:extLst>
              <a:ext uri="{FF2B5EF4-FFF2-40B4-BE49-F238E27FC236}">
                <a16:creationId xmlns:a16="http://schemas.microsoft.com/office/drawing/2014/main" id="{7FC48116-0F6A-4916-96DE-7846E7642E7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066484" y="3782530"/>
            <a:ext cx="360000" cy="360000"/>
          </a:xfrm>
          <a:prstGeom prst="rect">
            <a:avLst/>
          </a:prstGeom>
        </p:spPr>
      </p:pic>
      <p:pic>
        <p:nvPicPr>
          <p:cNvPr id="15" name="Imagen 14">
            <a:extLst>
              <a:ext uri="{FF2B5EF4-FFF2-40B4-BE49-F238E27FC236}">
                <a16:creationId xmlns:a16="http://schemas.microsoft.com/office/drawing/2014/main" id="{6417DB32-F2E2-4FAE-AD9C-DEE2196208D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660956" y="3786287"/>
            <a:ext cx="360000" cy="360000"/>
          </a:xfrm>
          <a:prstGeom prst="rect">
            <a:avLst/>
          </a:prstGeom>
        </p:spPr>
      </p:pic>
      <p:pic>
        <p:nvPicPr>
          <p:cNvPr id="17" name="Imagen 16">
            <a:extLst>
              <a:ext uri="{FF2B5EF4-FFF2-40B4-BE49-F238E27FC236}">
                <a16:creationId xmlns:a16="http://schemas.microsoft.com/office/drawing/2014/main" id="{2C188ECF-9A61-496E-8FC3-E625E6372F4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456557" y="4197098"/>
            <a:ext cx="360000" cy="360000"/>
          </a:xfrm>
          <a:prstGeom prst="rect">
            <a:avLst/>
          </a:prstGeom>
        </p:spPr>
      </p:pic>
      <p:pic>
        <p:nvPicPr>
          <p:cNvPr id="19" name="Imagen 18">
            <a:extLst>
              <a:ext uri="{FF2B5EF4-FFF2-40B4-BE49-F238E27FC236}">
                <a16:creationId xmlns:a16="http://schemas.microsoft.com/office/drawing/2014/main" id="{32A2040A-8066-402F-A3F6-FE880EB6F716}"/>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660956" y="2956970"/>
            <a:ext cx="360000" cy="360000"/>
          </a:xfrm>
          <a:prstGeom prst="rect">
            <a:avLst/>
          </a:prstGeom>
        </p:spPr>
      </p:pic>
      <p:pic>
        <p:nvPicPr>
          <p:cNvPr id="21" name="Imagen 20">
            <a:extLst>
              <a:ext uri="{FF2B5EF4-FFF2-40B4-BE49-F238E27FC236}">
                <a16:creationId xmlns:a16="http://schemas.microsoft.com/office/drawing/2014/main" id="{06BFEDB5-279C-46C0-A7E4-D62ED24747DC}"/>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661614" y="2130798"/>
            <a:ext cx="360000" cy="360000"/>
          </a:xfrm>
          <a:prstGeom prst="rect">
            <a:avLst/>
          </a:prstGeom>
        </p:spPr>
      </p:pic>
      <p:pic>
        <p:nvPicPr>
          <p:cNvPr id="23" name="Imagen 22">
            <a:extLst>
              <a:ext uri="{FF2B5EF4-FFF2-40B4-BE49-F238E27FC236}">
                <a16:creationId xmlns:a16="http://schemas.microsoft.com/office/drawing/2014/main" id="{A04A78D9-8FE5-48F2-ACA7-7B4F73A8339F}"/>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886484" y="3369750"/>
            <a:ext cx="360000" cy="360000"/>
          </a:xfrm>
          <a:prstGeom prst="rect">
            <a:avLst/>
          </a:prstGeom>
        </p:spPr>
      </p:pic>
      <p:pic>
        <p:nvPicPr>
          <p:cNvPr id="27" name="Imagen 26">
            <a:extLst>
              <a:ext uri="{FF2B5EF4-FFF2-40B4-BE49-F238E27FC236}">
                <a16:creationId xmlns:a16="http://schemas.microsoft.com/office/drawing/2014/main" id="{A0994D65-3BDB-4243-BFF2-010120D826E5}"/>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348148" y="3370926"/>
            <a:ext cx="481757" cy="360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67508" y="223201"/>
            <a:ext cx="8222100" cy="1012800"/>
          </a:xfrm>
          <a:prstGeom prst="rect">
            <a:avLst/>
          </a:prstGeom>
        </p:spPr>
        <p:txBody>
          <a:bodyPr wrap="square" lIns="91425" tIns="91425" rIns="91425" bIns="91425" anchor="ctr" anchorCtr="0">
            <a:noAutofit/>
          </a:bodyPr>
          <a:lstStyle/>
          <a:p>
            <a:pPr marL="0" lvl="0" indent="0">
              <a:spcBef>
                <a:spcPts val="0"/>
              </a:spcBef>
              <a:buNone/>
            </a:pPr>
            <a:r>
              <a:rPr lang="en" dirty="0"/>
              <a:t>Demo </a:t>
            </a:r>
            <a:r>
              <a:rPr lang="en" sz="2800" dirty="0"/>
              <a:t>(</a:t>
            </a:r>
            <a:r>
              <a:rPr lang="es-419" sz="2800" dirty="0" err="1"/>
              <a:t>Homepage</a:t>
            </a:r>
            <a:r>
              <a:rPr lang="es-419" sz="2800" dirty="0"/>
              <a:t>)</a:t>
            </a:r>
            <a:endParaRPr lang="en" sz="3200" dirty="0"/>
          </a:p>
        </p:txBody>
      </p:sp>
      <p:pic>
        <p:nvPicPr>
          <p:cNvPr id="3" name="Imagen 2">
            <a:extLst>
              <a:ext uri="{FF2B5EF4-FFF2-40B4-BE49-F238E27FC236}">
                <a16:creationId xmlns:a16="http://schemas.microsoft.com/office/drawing/2014/main" id="{C97C54CA-7EBA-41CC-8209-3FC17F736DC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1999" y="1169256"/>
            <a:ext cx="6400001" cy="3600000"/>
          </a:xfrm>
          <a:prstGeom prst="rect">
            <a:avLst/>
          </a:prstGeom>
        </p:spPr>
      </p:pic>
    </p:spTree>
    <p:extLst>
      <p:ext uri="{BB962C8B-B14F-4D97-AF65-F5344CB8AC3E}">
        <p14:creationId xmlns:p14="http://schemas.microsoft.com/office/powerpoint/2010/main" val="17211573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67508" y="223201"/>
            <a:ext cx="8222100" cy="1012800"/>
          </a:xfrm>
          <a:prstGeom prst="rect">
            <a:avLst/>
          </a:prstGeom>
        </p:spPr>
        <p:txBody>
          <a:bodyPr wrap="square" lIns="91425" tIns="91425" rIns="91425" bIns="91425" anchor="ctr" anchorCtr="0">
            <a:noAutofit/>
          </a:bodyPr>
          <a:lstStyle/>
          <a:p>
            <a:pPr marL="0" lvl="0" indent="0">
              <a:spcBef>
                <a:spcPts val="0"/>
              </a:spcBef>
              <a:buNone/>
            </a:pPr>
            <a:r>
              <a:rPr lang="en" dirty="0"/>
              <a:t>Demo </a:t>
            </a:r>
            <a:r>
              <a:rPr lang="en" sz="2800" dirty="0"/>
              <a:t>(</a:t>
            </a:r>
            <a:r>
              <a:rPr lang="es-419" sz="2800" dirty="0" err="1"/>
              <a:t>Login</a:t>
            </a:r>
            <a:r>
              <a:rPr lang="es-419" sz="2800" dirty="0"/>
              <a:t>)</a:t>
            </a:r>
            <a:endParaRPr lang="en" sz="3200" dirty="0"/>
          </a:p>
        </p:txBody>
      </p:sp>
      <p:pic>
        <p:nvPicPr>
          <p:cNvPr id="2" name="Imagen 1">
            <a:extLst>
              <a:ext uri="{FF2B5EF4-FFF2-40B4-BE49-F238E27FC236}">
                <a16:creationId xmlns:a16="http://schemas.microsoft.com/office/drawing/2014/main" id="{C5011213-39E0-4559-9E6D-8C6AB5CEE3A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2000" y="1168030"/>
            <a:ext cx="6400000" cy="3600000"/>
          </a:xfrm>
          <a:prstGeom prst="rect">
            <a:avLst/>
          </a:prstGeom>
        </p:spPr>
      </p:pic>
    </p:spTree>
    <p:extLst>
      <p:ext uri="{BB962C8B-B14F-4D97-AF65-F5344CB8AC3E}">
        <p14:creationId xmlns:p14="http://schemas.microsoft.com/office/powerpoint/2010/main" val="3992398017"/>
      </p:ext>
    </p:extLst>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951</TotalTime>
  <Words>916</Words>
  <Application>Microsoft Office PowerPoint</Application>
  <PresentationFormat>Presentación en pantalla (16:9)</PresentationFormat>
  <Paragraphs>76</Paragraphs>
  <Slides>31</Slides>
  <Notes>31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31</vt:i4>
      </vt:variant>
    </vt:vector>
  </HeadingPairs>
  <TitlesOfParts>
    <vt:vector size="36" baseType="lpstr">
      <vt:lpstr>Arvo</vt:lpstr>
      <vt:lpstr>Montserrat</vt:lpstr>
      <vt:lpstr>Roboto</vt:lpstr>
      <vt:lpstr>Arial</vt:lpstr>
      <vt:lpstr>Material</vt:lpstr>
      <vt:lpstr>Venue App Project</vt:lpstr>
      <vt:lpstr>Description</vt:lpstr>
      <vt:lpstr>Features</vt:lpstr>
      <vt:lpstr>Planning - User Stories</vt:lpstr>
      <vt:lpstr>Planning - Database</vt:lpstr>
      <vt:lpstr>Planning - Database (continued)</vt:lpstr>
      <vt:lpstr>Technology Stack</vt:lpstr>
      <vt:lpstr>Demo (Homepage)</vt:lpstr>
      <vt:lpstr>Demo (Login)</vt:lpstr>
      <vt:lpstr>Demo (User Signup)</vt:lpstr>
      <vt:lpstr>Demo (Admin Dashboard)</vt:lpstr>
      <vt:lpstr>Demo (Manage Users by Admin - Index)</vt:lpstr>
      <vt:lpstr>Demo (Manage Users by Admin – Add)</vt:lpstr>
      <vt:lpstr>Demo (Manage Users by Admin – edit)</vt:lpstr>
      <vt:lpstr>Demo (Manage Users by Admin - delete)</vt:lpstr>
      <vt:lpstr>Demo (Manage Events by Admin)</vt:lpstr>
      <vt:lpstr>Demo (Manage Categories by Admin)</vt:lpstr>
      <vt:lpstr>Demo (Manage Memberships by Amin)</vt:lpstr>
      <vt:lpstr>Demo (Manage Bookings by Admin)</vt:lpstr>
      <vt:lpstr>Demo (Interacting Event API - show)</vt:lpstr>
      <vt:lpstr>Demo (Interacting Event API - details)</vt:lpstr>
      <vt:lpstr>Demo (User Dashboard)</vt:lpstr>
      <vt:lpstr>Demo (User Profile - Home)</vt:lpstr>
      <vt:lpstr>Demo (User Profile – View Bookings)</vt:lpstr>
      <vt:lpstr>Demo (User Profile - Settings)</vt:lpstr>
      <vt:lpstr>Demo (Manage Bookings by User)</vt:lpstr>
      <vt:lpstr>Demo (Event Brochure by User)</vt:lpstr>
      <vt:lpstr>Demo (Solution Explorer)</vt:lpstr>
      <vt:lpstr>What I Learned</vt:lpstr>
      <vt:lpstr>What I Learned (continued)</vt:lpstr>
      <vt:lpstr>What’s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Name</dc:title>
  <dc:creator>Anna Hexter</dc:creator>
  <cp:lastModifiedBy>Guillermo Zerpa</cp:lastModifiedBy>
  <cp:revision>109</cp:revision>
  <dcterms:modified xsi:type="dcterms:W3CDTF">2019-03-07T19:46:59Z</dcterms:modified>
</cp:coreProperties>
</file>